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72" r:id="rId42"/>
    <p:sldId id="373" r:id="rId43"/>
    <p:sldId id="308" r:id="rId44"/>
    <p:sldId id="310" r:id="rId45"/>
    <p:sldId id="314" r:id="rId46"/>
    <p:sldId id="348" r:id="rId47"/>
    <p:sldId id="315" r:id="rId48"/>
    <p:sldId id="312" r:id="rId49"/>
    <p:sldId id="318" r:id="rId50"/>
    <p:sldId id="319" r:id="rId51"/>
    <p:sldId id="320" r:id="rId52"/>
    <p:sldId id="321" r:id="rId53"/>
    <p:sldId id="322" r:id="rId54"/>
    <p:sldId id="323" r:id="rId55"/>
    <p:sldId id="324" r:id="rId56"/>
    <p:sldId id="325" r:id="rId57"/>
    <p:sldId id="326" r:id="rId58"/>
    <p:sldId id="313" r:id="rId59"/>
    <p:sldId id="316" r:id="rId60"/>
    <p:sldId id="317" r:id="rId61"/>
    <p:sldId id="329" r:id="rId62"/>
    <p:sldId id="330" r:id="rId63"/>
    <p:sldId id="287" r:id="rId64"/>
    <p:sldId id="286" r:id="rId65"/>
    <p:sldId id="344" r:id="rId66"/>
    <p:sldId id="328" r:id="rId67"/>
    <p:sldId id="294" r:id="rId68"/>
    <p:sldId id="299" r:id="rId69"/>
    <p:sldId id="327" r:id="rId70"/>
    <p:sldId id="302" r:id="rId71"/>
    <p:sldId id="301" r:id="rId72"/>
    <p:sldId id="300" r:id="rId73"/>
    <p:sldId id="339" r:id="rId74"/>
    <p:sldId id="340" r:id="rId75"/>
    <p:sldId id="342" r:id="rId76"/>
    <p:sldId id="346" r:id="rId77"/>
    <p:sldId id="345" r:id="rId78"/>
    <p:sldId id="343" r:id="rId79"/>
    <p:sldId id="341" r:id="rId80"/>
    <p:sldId id="347" r:id="rId81"/>
    <p:sldId id="371" r:id="rId82"/>
    <p:sldId id="331" r:id="rId83"/>
    <p:sldId id="338" r:id="rId84"/>
    <p:sldId id="332" r:id="rId85"/>
    <p:sldId id="333" r:id="rId86"/>
    <p:sldId id="336" r:id="rId87"/>
    <p:sldId id="351" r:id="rId88"/>
    <p:sldId id="352" r:id="rId89"/>
    <p:sldId id="353" r:id="rId90"/>
    <p:sldId id="358" r:id="rId91"/>
    <p:sldId id="359" r:id="rId92"/>
    <p:sldId id="349" r:id="rId93"/>
    <p:sldId id="360" r:id="rId94"/>
    <p:sldId id="361" r:id="rId95"/>
    <p:sldId id="350" r:id="rId96"/>
    <p:sldId id="354" r:id="rId97"/>
    <p:sldId id="355" r:id="rId98"/>
    <p:sldId id="362" r:id="rId99"/>
    <p:sldId id="356" r:id="rId100"/>
    <p:sldId id="363" r:id="rId101"/>
    <p:sldId id="357" r:id="rId102"/>
    <p:sldId id="364" r:id="rId103"/>
    <p:sldId id="365" r:id="rId104"/>
    <p:sldId id="366" r:id="rId105"/>
    <p:sldId id="367" r:id="rId106"/>
    <p:sldId id="368" r:id="rId107"/>
    <p:sldId id="369" r:id="rId108"/>
    <p:sldId id="370"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982" autoAdjust="0"/>
  </p:normalViewPr>
  <p:slideViewPr>
    <p:cSldViewPr>
      <p:cViewPr>
        <p:scale>
          <a:sx n="70" d="100"/>
          <a:sy n="70" d="100"/>
        </p:scale>
        <p:origin x="-1374" y="-66"/>
      </p:cViewPr>
      <p:guideLst>
        <p:guide orient="horz" pos="2160"/>
        <p:guide pos="2880"/>
      </p:guideLst>
    </p:cSldViewPr>
  </p:slideViewPr>
  <p:outlineViewPr>
    <p:cViewPr>
      <p:scale>
        <a:sx n="33" d="100"/>
        <a:sy n="33" d="100"/>
      </p:scale>
      <p:origin x="0" y="58344"/>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99056256"/>
        <c:axId val="97379456"/>
      </c:barChart>
      <c:catAx>
        <c:axId val="99056256"/>
        <c:scaling>
          <c:orientation val="maxMin"/>
        </c:scaling>
        <c:axPos val="l"/>
        <c:tickLblPos val="nextTo"/>
        <c:crossAx val="97379456"/>
        <c:crosses val="autoZero"/>
        <c:auto val="1"/>
        <c:lblAlgn val="ctr"/>
        <c:lblOffset val="100"/>
      </c:catAx>
      <c:valAx>
        <c:axId val="97379456"/>
        <c:scaling>
          <c:orientation val="minMax"/>
        </c:scaling>
        <c:axPos val="t"/>
        <c:majorGridlines/>
        <c:numFmt formatCode="General" sourceLinked="1"/>
        <c:tickLblPos val="nextTo"/>
        <c:crossAx val="99056256"/>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19.989999999999895</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98938880"/>
        <c:axId val="98940416"/>
      </c:barChart>
      <c:catAx>
        <c:axId val="98938880"/>
        <c:scaling>
          <c:orientation val="minMax"/>
        </c:scaling>
        <c:delete val="1"/>
        <c:axPos val="b"/>
        <c:tickLblPos val="none"/>
        <c:crossAx val="98940416"/>
        <c:crosses val="autoZero"/>
        <c:auto val="1"/>
        <c:lblAlgn val="ctr"/>
        <c:lblOffset val="100"/>
      </c:catAx>
      <c:valAx>
        <c:axId val="98940416"/>
        <c:scaling>
          <c:orientation val="minMax"/>
          <c:max val="100"/>
        </c:scaling>
        <c:axPos val="l"/>
        <c:majorGridlines/>
        <c:numFmt formatCode="&quot;£&quot;#,##0.00_);[Red]\(&quot;£&quot;#,##0.00\)" sourceLinked="1"/>
        <c:tickLblPos val="nextTo"/>
        <c:crossAx val="98938880"/>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98193792"/>
        <c:axId val="98195328"/>
      </c:barChart>
      <c:catAx>
        <c:axId val="98193792"/>
        <c:scaling>
          <c:orientation val="maxMin"/>
        </c:scaling>
        <c:axPos val="l"/>
        <c:tickLblPos val="nextTo"/>
        <c:crossAx val="98195328"/>
        <c:crosses val="autoZero"/>
        <c:auto val="1"/>
        <c:lblAlgn val="ctr"/>
        <c:lblOffset val="100"/>
      </c:catAx>
      <c:valAx>
        <c:axId val="98195328"/>
        <c:scaling>
          <c:orientation val="minMax"/>
          <c:min val="0"/>
        </c:scaling>
        <c:axPos val="t"/>
        <c:majorGridlines/>
        <c:numFmt formatCode="General" sourceLinked="1"/>
        <c:tickLblPos val="nextTo"/>
        <c:crossAx val="98193792"/>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98236288"/>
        <c:axId val="98237824"/>
      </c:barChart>
      <c:catAx>
        <c:axId val="98236288"/>
        <c:scaling>
          <c:orientation val="maxMin"/>
        </c:scaling>
        <c:axPos val="l"/>
        <c:tickLblPos val="nextTo"/>
        <c:crossAx val="98237824"/>
        <c:crosses val="autoZero"/>
        <c:auto val="1"/>
        <c:lblAlgn val="ctr"/>
        <c:lblOffset val="100"/>
      </c:catAx>
      <c:valAx>
        <c:axId val="98237824"/>
        <c:scaling>
          <c:orientation val="minMax"/>
        </c:scaling>
        <c:axPos val="t"/>
        <c:majorGridlines/>
        <c:numFmt formatCode="General" sourceLinked="1"/>
        <c:tickLblPos val="nextTo"/>
        <c:crossAx val="98236288"/>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98314496"/>
        <c:axId val="98320384"/>
      </c:barChart>
      <c:catAx>
        <c:axId val="98314496"/>
        <c:scaling>
          <c:orientation val="maxMin"/>
        </c:scaling>
        <c:axPos val="l"/>
        <c:tickLblPos val="nextTo"/>
        <c:crossAx val="98320384"/>
        <c:crosses val="autoZero"/>
        <c:auto val="1"/>
        <c:lblAlgn val="ctr"/>
        <c:lblOffset val="100"/>
      </c:catAx>
      <c:valAx>
        <c:axId val="98320384"/>
        <c:scaling>
          <c:orientation val="minMax"/>
        </c:scaling>
        <c:axPos val="t"/>
        <c:majorGridlines/>
        <c:numFmt formatCode="General" sourceLinked="1"/>
        <c:tickLblPos val="nextTo"/>
        <c:crossAx val="98314496"/>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98364416"/>
        <c:axId val="98763520"/>
      </c:barChart>
      <c:catAx>
        <c:axId val="98364416"/>
        <c:scaling>
          <c:orientation val="maxMin"/>
        </c:scaling>
        <c:axPos val="l"/>
        <c:tickLblPos val="nextTo"/>
        <c:crossAx val="98763520"/>
        <c:crosses val="autoZero"/>
        <c:auto val="1"/>
        <c:lblAlgn val="ctr"/>
        <c:lblOffset val="100"/>
      </c:catAx>
      <c:valAx>
        <c:axId val="98763520"/>
        <c:scaling>
          <c:orientation val="minMax"/>
        </c:scaling>
        <c:axPos val="t"/>
        <c:majorGridlines/>
        <c:numFmt formatCode="General" sourceLinked="1"/>
        <c:tickLblPos val="nextTo"/>
        <c:crossAx val="98364416"/>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98783616"/>
        <c:axId val="98785152"/>
      </c:barChart>
      <c:catAx>
        <c:axId val="98783616"/>
        <c:scaling>
          <c:orientation val="maxMin"/>
        </c:scaling>
        <c:axPos val="l"/>
        <c:numFmt formatCode="General" sourceLinked="1"/>
        <c:tickLblPos val="nextTo"/>
        <c:crossAx val="98785152"/>
        <c:crosses val="autoZero"/>
        <c:auto val="1"/>
        <c:lblAlgn val="ctr"/>
        <c:lblOffset val="100"/>
      </c:catAx>
      <c:valAx>
        <c:axId val="98785152"/>
        <c:scaling>
          <c:orientation val="minMax"/>
        </c:scaling>
        <c:axPos val="t"/>
        <c:majorGridlines/>
        <c:numFmt formatCode="General" sourceLinked="1"/>
        <c:tickLblPos val="nextTo"/>
        <c:crossAx val="98783616"/>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98825344"/>
        <c:axId val="98826880"/>
      </c:barChart>
      <c:catAx>
        <c:axId val="98825344"/>
        <c:scaling>
          <c:orientation val="maxMin"/>
        </c:scaling>
        <c:axPos val="l"/>
        <c:tickLblPos val="nextTo"/>
        <c:crossAx val="98826880"/>
        <c:crosses val="autoZero"/>
        <c:auto val="1"/>
        <c:lblAlgn val="ctr"/>
        <c:lblOffset val="100"/>
      </c:catAx>
      <c:valAx>
        <c:axId val="98826880"/>
        <c:scaling>
          <c:orientation val="minMax"/>
        </c:scaling>
        <c:axPos val="t"/>
        <c:majorGridlines/>
        <c:numFmt formatCode="General" sourceLinked="1"/>
        <c:tickLblPos val="nextTo"/>
        <c:crossAx val="98825344"/>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98859264"/>
        <c:axId val="98877440"/>
      </c:barChart>
      <c:catAx>
        <c:axId val="98859264"/>
        <c:scaling>
          <c:orientation val="maxMin"/>
        </c:scaling>
        <c:axPos val="l"/>
        <c:tickLblPos val="nextTo"/>
        <c:crossAx val="98877440"/>
        <c:crosses val="autoZero"/>
        <c:auto val="1"/>
        <c:lblAlgn val="ctr"/>
        <c:lblOffset val="100"/>
      </c:catAx>
      <c:valAx>
        <c:axId val="98877440"/>
        <c:scaling>
          <c:orientation val="minMax"/>
        </c:scaling>
        <c:axPos val="t"/>
        <c:majorGridlines/>
        <c:numFmt formatCode="General" sourceLinked="1"/>
        <c:tickLblPos val="nextTo"/>
        <c:crossAx val="98859264"/>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98896896"/>
        <c:axId val="98915072"/>
      </c:barChart>
      <c:catAx>
        <c:axId val="98896896"/>
        <c:scaling>
          <c:orientation val="maxMin"/>
        </c:scaling>
        <c:axPos val="l"/>
        <c:tickLblPos val="nextTo"/>
        <c:crossAx val="98915072"/>
        <c:crosses val="autoZero"/>
        <c:auto val="1"/>
        <c:lblAlgn val="ctr"/>
        <c:lblOffset val="100"/>
      </c:catAx>
      <c:valAx>
        <c:axId val="98915072"/>
        <c:scaling>
          <c:orientation val="minMax"/>
        </c:scaling>
        <c:axPos val="t"/>
        <c:majorGridlines/>
        <c:numFmt formatCode="General" sourceLinked="1"/>
        <c:tickLblPos val="nextTo"/>
        <c:crossAx val="98896896"/>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30/10/2017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 xmlns:p14="http://schemas.microsoft.com/office/powerpoint/2010/main"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30/10/2017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30/10/2017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30/10/2017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30/10/2017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30/10/2017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30/10/2017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30/10/2017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30/10/2017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30/10/2017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30/10/2017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30/10/2017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30/10/2017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wiki.openmusiclabs.com/wiki/ArduinoFHT"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fastled.i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 xmlns:p14="http://schemas.microsoft.com/office/powerpoint/2010/main"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 xmlns:a14="http://schemas.microsoft.com/office/drawing/2010/main">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635896" y="5791384"/>
            <a:ext cx="1872208" cy="102199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91880" y="1412776"/>
            <a:ext cx="1623948" cy="16239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1853757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mtClean="0"/>
              <a:t>Initial Light Test: Code for looping through LEDs</a:t>
            </a:r>
            <a:endParaRPr lang="en-GB" dirty="0"/>
          </a:p>
        </p:txBody>
      </p:sp>
      <p:sp>
        <p:nvSpPr>
          <p:cNvPr id="8" name="Content Placeholder 7"/>
          <p:cNvSpPr>
            <a:spLocks noGrp="1"/>
          </p:cNvSpPr>
          <p:nvPr>
            <p:ph sz="half" idx="1"/>
          </p:nvPr>
        </p:nvSpPr>
        <p:spPr/>
        <p:txBody>
          <a:bodyPr>
            <a:noAutofit/>
          </a:bodyPr>
          <a:lstStyle/>
          <a:p>
            <a:pPr>
              <a:buNone/>
            </a:pPr>
            <a:r>
              <a:rPr lang="en-GB" sz="1000" dirty="0" smtClean="0"/>
              <a:t>void loop() {</a:t>
            </a:r>
          </a:p>
          <a:p>
            <a:pPr>
              <a:buNone/>
            </a:pPr>
            <a:r>
              <a:rPr lang="en-GB" sz="1000" dirty="0" smtClean="0"/>
              <a:t>  // put your main code here, to run repeatedly:</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(xi,yi,255,0,0);</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(xi,yi,0,255,0);</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(xi,yi,0,0,255);</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p:txBody>
      </p:sp>
      <p:sp>
        <p:nvSpPr>
          <p:cNvPr id="9" name="Content Placeholder 8"/>
          <p:cNvSpPr>
            <a:spLocks noGrp="1"/>
          </p:cNvSpPr>
          <p:nvPr>
            <p:ph sz="half" idx="2"/>
          </p:nvPr>
        </p:nvSpPr>
        <p:spPr/>
        <p:txBody>
          <a:bodyPr>
            <a:normAutofit/>
          </a:bodyPr>
          <a:lstStyle/>
          <a:p>
            <a:pPr>
              <a:buNone/>
            </a:pPr>
            <a:r>
              <a:rPr lang="en-GB" sz="1000" b="1" dirty="0" smtClean="0"/>
              <a:t>Continued.</a:t>
            </a:r>
          </a:p>
          <a:p>
            <a:pPr>
              <a:buNone/>
            </a:pPr>
            <a:endParaRPr lang="en-GB" sz="1000" dirty="0" smtClean="0"/>
          </a:p>
          <a:p>
            <a:pPr>
              <a:buNone/>
            </a:pPr>
            <a:r>
              <a:rPr lang="en-GB" sz="1000" dirty="0" smtClean="0"/>
              <a:t>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(xi,yi,255,255,255);</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(xi,yi,0,0,0);</a:t>
            </a:r>
          </a:p>
          <a:p>
            <a:pPr>
              <a:buNone/>
            </a:pPr>
            <a:r>
              <a:rPr lang="en-GB" sz="1000" dirty="0" smtClean="0"/>
              <a:t>    }</a:t>
            </a:r>
          </a:p>
          <a:p>
            <a:pPr>
              <a:buNone/>
            </a:pPr>
            <a:r>
              <a:rPr lang="en-GB" sz="1000" dirty="0" smtClean="0"/>
              <a:t>  }</a:t>
            </a:r>
          </a:p>
          <a:p>
            <a:pPr>
              <a:buNone/>
            </a:pPr>
            <a:r>
              <a:rPr lang="en-GB" sz="1000" dirty="0" smtClean="0"/>
              <a:t>  </a:t>
            </a:r>
            <a:r>
              <a:rPr lang="en-GB" sz="1000" dirty="0" err="1" smtClean="0"/>
              <a:t>FastLED.show</a:t>
            </a:r>
            <a:r>
              <a:rPr lang="en-GB" sz="1000" dirty="0" smtClean="0"/>
              <a:t>();</a:t>
            </a:r>
          </a:p>
          <a:p>
            <a:pPr>
              <a:buNone/>
            </a:pPr>
            <a:r>
              <a:rPr lang="en-GB" sz="1000" dirty="0" smtClean="0"/>
              <a:t>}</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 Test</a:t>
            </a:r>
            <a:endParaRPr lang="en-GB" dirty="0"/>
          </a:p>
        </p:txBody>
      </p:sp>
      <p:sp>
        <p:nvSpPr>
          <p:cNvPr id="3" name="Content Placeholder 2"/>
          <p:cNvSpPr>
            <a:spLocks noGrp="1"/>
          </p:cNvSpPr>
          <p:nvPr>
            <p:ph idx="1"/>
          </p:nvPr>
        </p:nvSpPr>
        <p:spPr/>
        <p:txBody>
          <a:bodyPr>
            <a:normAutofit/>
          </a:bodyPr>
          <a:lstStyle/>
          <a:p>
            <a:r>
              <a:rPr lang="en-GB" sz="2000" dirty="0" smtClean="0"/>
              <a:t>I joined the FHT example code to my basic LED test sketch with a bit of extra code to form bars from the FHT output of an audio signal</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9089" name="Picture 1" descr="C:\Users\Owner\Desktop\School Documents\School work\STRIPEZ\Electronic Project\5- Circuit Design\Pictures\IMG_9019.JPG"/>
          <p:cNvPicPr>
            <a:picLocks noChangeAspect="1" noChangeArrowheads="1"/>
          </p:cNvPicPr>
          <p:nvPr/>
        </p:nvPicPr>
        <p:blipFill>
          <a:blip r:embed="rId2" cstate="print"/>
          <a:srcRect/>
          <a:stretch>
            <a:fillRect/>
          </a:stretch>
        </p:blipFill>
        <p:spPr bwMode="auto">
          <a:xfrm>
            <a:off x="2267744" y="2492896"/>
            <a:ext cx="5323520" cy="3549013"/>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changing LED to target image</a:t>
            </a:r>
            <a:endParaRPr lang="en-GB" dirty="0"/>
          </a:p>
        </p:txBody>
      </p:sp>
      <p:sp>
        <p:nvSpPr>
          <p:cNvPr id="3" name="Content Placeholder 2"/>
          <p:cNvSpPr>
            <a:spLocks noGrp="1"/>
          </p:cNvSpPr>
          <p:nvPr>
            <p:ph idx="1"/>
          </p:nvPr>
        </p:nvSpPr>
        <p:spPr/>
        <p:txBody>
          <a:bodyPr>
            <a:normAutofit fontScale="92500" lnSpcReduction="10000"/>
          </a:bodyPr>
          <a:lstStyle/>
          <a:p>
            <a:pPr>
              <a:buNone/>
            </a:pPr>
            <a:r>
              <a:rPr lang="en-GB" sz="2000" dirty="0" smtClean="0"/>
              <a:t>void </a:t>
            </a:r>
            <a:r>
              <a:rPr lang="en-GB" sz="2000" dirty="0" err="1" smtClean="0"/>
              <a:t>boolLED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a:t>
            </a:r>
            <a:r>
              <a:rPr lang="en-GB" sz="2000" dirty="0" err="1" smtClean="0"/>
              <a:t>bool</a:t>
            </a:r>
            <a:r>
              <a:rPr lang="en-GB" sz="2000" dirty="0" smtClean="0"/>
              <a:t> </a:t>
            </a:r>
            <a:r>
              <a:rPr lang="en-GB" sz="2000" dirty="0" err="1" smtClean="0"/>
              <a:t>LED_State</a:t>
            </a:r>
            <a:r>
              <a:rPr lang="en-GB" sz="2000" dirty="0" smtClean="0"/>
              <a:t>){</a:t>
            </a:r>
          </a:p>
          <a:p>
            <a:pPr>
              <a:buNone/>
            </a:pPr>
            <a:r>
              <a:rPr lang="en-GB" sz="2000" dirty="0" smtClean="0"/>
              <a:t>  //</a:t>
            </a:r>
            <a:r>
              <a:rPr lang="en-GB" sz="2000" dirty="0" err="1" smtClean="0"/>
              <a:t>Serial.println</a:t>
            </a:r>
            <a:r>
              <a:rPr lang="en-GB" sz="2000" dirty="0" smtClean="0"/>
              <a:t>("</a:t>
            </a:r>
            <a:r>
              <a:rPr lang="en-GB" sz="2000" dirty="0" err="1" smtClean="0"/>
              <a:t>BoolLED</a:t>
            </a:r>
            <a:r>
              <a:rPr lang="en-GB" sz="2000" dirty="0" smtClean="0"/>
              <a:t>");</a:t>
            </a:r>
          </a:p>
          <a:p>
            <a:pPr>
              <a:buNone/>
            </a:pPr>
            <a:r>
              <a:rPr lang="en-GB" sz="2000" dirty="0" smtClean="0"/>
              <a:t>  </a:t>
            </a:r>
            <a:r>
              <a:rPr lang="en-GB" sz="2000" dirty="0" err="1" smtClean="0"/>
              <a:t>int</a:t>
            </a:r>
            <a:r>
              <a:rPr lang="en-GB" sz="2000" dirty="0" smtClean="0"/>
              <a:t> </a:t>
            </a:r>
            <a:r>
              <a:rPr lang="en-GB" sz="2000" dirty="0" err="1" smtClean="0"/>
              <a:t>PIX_Index</a:t>
            </a:r>
            <a:r>
              <a:rPr lang="en-GB" sz="2000" dirty="0" smtClean="0"/>
              <a:t> = </a:t>
            </a:r>
            <a:r>
              <a:rPr lang="en-GB" sz="2000" dirty="0" err="1" smtClean="0"/>
              <a:t>PosToIndex</a:t>
            </a:r>
            <a:r>
              <a:rPr lang="en-GB" sz="2000" dirty="0" smtClean="0"/>
              <a:t>(</a:t>
            </a:r>
            <a:r>
              <a:rPr lang="en-GB" sz="2000" dirty="0" err="1" smtClean="0"/>
              <a:t>LED_x,LED_y</a:t>
            </a:r>
            <a:r>
              <a:rPr lang="en-GB" sz="2000" dirty="0" smtClean="0"/>
              <a:t>);</a:t>
            </a:r>
          </a:p>
          <a:p>
            <a:pPr>
              <a:buNone/>
            </a:pPr>
            <a:r>
              <a:rPr lang="en-GB" sz="2000" dirty="0" smtClean="0"/>
              <a:t>  if (</a:t>
            </a:r>
            <a:r>
              <a:rPr lang="en-GB" sz="2000" dirty="0" err="1" smtClean="0"/>
              <a:t>LED_State</a:t>
            </a:r>
            <a:r>
              <a:rPr lang="en-GB" sz="2000" dirty="0" smtClean="0"/>
              <a:t>)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image[</a:t>
            </a:r>
            <a:r>
              <a:rPr lang="en-GB" sz="2000" dirty="0" err="1" smtClean="0"/>
              <a:t>PIX_Index</a:t>
            </a:r>
            <a:r>
              <a:rPr lang="en-GB" sz="2000" dirty="0" smtClean="0"/>
              <a:t>*3];</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image[</a:t>
            </a:r>
            <a:r>
              <a:rPr lang="en-GB" sz="2000" dirty="0" err="1" smtClean="0"/>
              <a:t>PIX_Index</a:t>
            </a:r>
            <a:r>
              <a:rPr lang="en-GB" sz="2000" dirty="0" smtClean="0"/>
              <a:t>*3+1];</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image[</a:t>
            </a:r>
            <a:r>
              <a:rPr lang="en-GB" sz="2000" dirty="0" err="1" smtClean="0"/>
              <a:t>PIX_Index</a:t>
            </a:r>
            <a:r>
              <a:rPr lang="en-GB" sz="2000" dirty="0" smtClean="0"/>
              <a:t>*3+2];</a:t>
            </a:r>
          </a:p>
          <a:p>
            <a:pPr>
              <a:buNone/>
            </a:pPr>
            <a:r>
              <a:rPr lang="en-GB" sz="2000" dirty="0" smtClean="0"/>
              <a:t>  }</a:t>
            </a:r>
          </a:p>
          <a:p>
            <a:pPr>
              <a:buNone/>
            </a:pPr>
            <a:r>
              <a:rPr lang="en-GB" sz="2000" dirty="0" smtClean="0"/>
              <a:t>  else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0;</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drawing a bar</a:t>
            </a:r>
            <a:endParaRPr lang="en-GB"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drawBar</a:t>
            </a:r>
            <a:r>
              <a:rPr lang="en-GB" sz="2000" dirty="0" smtClean="0"/>
              <a:t>(</a:t>
            </a:r>
            <a:r>
              <a:rPr lang="en-GB" sz="2000" dirty="0" err="1" smtClean="0"/>
              <a:t>int</a:t>
            </a:r>
            <a:r>
              <a:rPr lang="en-GB" sz="2000" dirty="0" smtClean="0"/>
              <a:t> </a:t>
            </a:r>
            <a:r>
              <a:rPr lang="en-GB" sz="2000" dirty="0" err="1" smtClean="0"/>
              <a:t>X_Bar</a:t>
            </a:r>
            <a:r>
              <a:rPr lang="en-GB" sz="2000" dirty="0" smtClean="0"/>
              <a:t>, </a:t>
            </a:r>
            <a:r>
              <a:rPr lang="en-GB" sz="2000" dirty="0" err="1" smtClean="0"/>
              <a:t>int</a:t>
            </a:r>
            <a:r>
              <a:rPr lang="en-GB" sz="2000" dirty="0" smtClean="0"/>
              <a:t> </a:t>
            </a:r>
            <a:r>
              <a:rPr lang="en-GB" sz="2000" dirty="0" err="1" smtClean="0"/>
              <a:t>Bar_Val</a:t>
            </a:r>
            <a:r>
              <a:rPr lang="en-GB" sz="2000" dirty="0" smtClean="0"/>
              <a:t>) {</a:t>
            </a:r>
          </a:p>
          <a:p>
            <a:pPr>
              <a:buNone/>
            </a:pPr>
            <a:r>
              <a:rPr lang="en-GB" sz="2000" dirty="0" smtClean="0"/>
              <a:t>  //</a:t>
            </a:r>
            <a:r>
              <a:rPr lang="en-GB" sz="2000" dirty="0" err="1" smtClean="0"/>
              <a:t>Serial.println</a:t>
            </a:r>
            <a:r>
              <a:rPr lang="en-GB" sz="2000" dirty="0" smtClean="0"/>
              <a:t>("</a:t>
            </a:r>
            <a:r>
              <a:rPr lang="en-GB" sz="2000" dirty="0" err="1" smtClean="0"/>
              <a:t>DrawBAR</a:t>
            </a:r>
            <a:r>
              <a:rPr lang="en-GB" sz="2000" dirty="0" smtClean="0"/>
              <a:t>");</a:t>
            </a:r>
          </a:p>
          <a:p>
            <a:pPr>
              <a:buNone/>
            </a:pPr>
            <a:r>
              <a:rPr lang="en-GB" sz="2000" dirty="0" smtClean="0"/>
              <a:t>  </a:t>
            </a:r>
            <a:r>
              <a:rPr lang="en-GB" sz="2000" dirty="0" err="1" smtClean="0"/>
              <a:t>Bar_Val</a:t>
            </a:r>
            <a:r>
              <a:rPr lang="en-GB" sz="2000" dirty="0" smtClean="0"/>
              <a:t> = constrain(</a:t>
            </a:r>
            <a:r>
              <a:rPr lang="en-GB" sz="2000" dirty="0" err="1" smtClean="0"/>
              <a:t>Bar_Val</a:t>
            </a:r>
            <a:r>
              <a:rPr lang="en-GB" sz="2000" dirty="0" smtClean="0"/>
              <a:t>, 0, 16);</a:t>
            </a:r>
          </a:p>
          <a:p>
            <a:pPr>
              <a:buNone/>
            </a:pPr>
            <a:r>
              <a:rPr lang="en-GB" sz="2000" dirty="0" smtClean="0"/>
              <a:t>  for (byte </a:t>
            </a:r>
            <a:r>
              <a:rPr lang="en-GB" sz="2000" dirty="0" err="1" smtClean="0"/>
              <a:t>ycoord</a:t>
            </a:r>
            <a:r>
              <a:rPr lang="en-GB" sz="2000" dirty="0" smtClean="0"/>
              <a:t> = 0; </a:t>
            </a:r>
            <a:r>
              <a:rPr lang="en-GB" sz="2000" dirty="0" err="1" smtClean="0"/>
              <a:t>ycoord</a:t>
            </a:r>
            <a:r>
              <a:rPr lang="en-GB" sz="2000" dirty="0" smtClean="0"/>
              <a:t> &lt; 16; </a:t>
            </a:r>
            <a:r>
              <a:rPr lang="en-GB" sz="2000" dirty="0" err="1" smtClean="0"/>
              <a:t>ycoord</a:t>
            </a:r>
            <a:r>
              <a:rPr lang="en-GB" sz="2000" dirty="0" smtClean="0"/>
              <a:t>++){</a:t>
            </a:r>
          </a:p>
          <a:p>
            <a:pPr>
              <a:buNone/>
            </a:pPr>
            <a:r>
              <a:rPr lang="en-GB" sz="2000" dirty="0" smtClean="0"/>
              <a:t>    </a:t>
            </a:r>
            <a:r>
              <a:rPr lang="en-GB" sz="2000" dirty="0" err="1" smtClean="0"/>
              <a:t>boolLED</a:t>
            </a:r>
            <a:r>
              <a:rPr lang="en-GB" sz="2000" dirty="0" smtClean="0"/>
              <a:t>(</a:t>
            </a:r>
            <a:r>
              <a:rPr lang="en-GB" sz="2000" dirty="0" err="1" smtClean="0"/>
              <a:t>X_Bar,ycoord,ycoord</a:t>
            </a:r>
            <a:r>
              <a:rPr lang="en-GB" sz="2000" dirty="0" smtClean="0"/>
              <a:t> &lt; </a:t>
            </a:r>
            <a:r>
              <a:rPr lang="en-GB" sz="2000" dirty="0" err="1" smtClean="0"/>
              <a:t>Bar_Val</a:t>
            </a:r>
            <a:r>
              <a:rPr lang="en-GB" sz="2000" dirty="0" smtClean="0"/>
              <a:t>);</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calculating FHT</a:t>
            </a:r>
            <a:endParaRPr lang="en-GB" dirty="0"/>
          </a:p>
        </p:txBody>
      </p:sp>
      <p:sp>
        <p:nvSpPr>
          <p:cNvPr id="5" name="Content Placeholder 4"/>
          <p:cNvSpPr>
            <a:spLocks noGrp="1"/>
          </p:cNvSpPr>
          <p:nvPr>
            <p:ph sz="half" idx="1"/>
          </p:nvPr>
        </p:nvSpPr>
        <p:spPr/>
        <p:txBody>
          <a:bodyPr>
            <a:normAutofit fontScale="25000" lnSpcReduction="20000"/>
          </a:bodyPr>
          <a:lstStyle/>
          <a:p>
            <a:pPr>
              <a:buNone/>
            </a:pPr>
            <a:r>
              <a:rPr lang="en-GB" dirty="0" smtClean="0"/>
              <a:t>void loop() {</a:t>
            </a:r>
          </a:p>
          <a:p>
            <a:pPr>
              <a:buNone/>
            </a:pPr>
            <a:r>
              <a:rPr lang="en-GB" dirty="0" smtClean="0"/>
              <a:t>  while(1) { // reduces jitter</a:t>
            </a:r>
          </a:p>
          <a:p>
            <a:pPr>
              <a:buNone/>
            </a:pPr>
            <a:r>
              <a:rPr lang="en-GB" dirty="0" smtClean="0"/>
              <a:t>    </a:t>
            </a:r>
            <a:r>
              <a:rPr lang="en-GB" dirty="0" err="1" smtClean="0"/>
              <a:t>cli</a:t>
            </a:r>
            <a:r>
              <a:rPr lang="en-GB" dirty="0" smtClean="0"/>
              <a:t>();  // UDRE interrupt slows this way down on arduino1.0</a:t>
            </a:r>
          </a:p>
          <a:p>
            <a:pPr>
              <a:buNone/>
            </a:pPr>
            <a:r>
              <a:rPr lang="en-GB" dirty="0" smtClean="0"/>
              <a:t>    float aver = 0;</a:t>
            </a:r>
          </a:p>
          <a:p>
            <a:pPr>
              <a:buNone/>
            </a:pPr>
            <a:r>
              <a:rPr lang="en-GB" dirty="0" smtClean="0"/>
              <a:t>    for (</a:t>
            </a:r>
            <a:r>
              <a:rPr lang="en-GB" dirty="0" err="1" smtClean="0"/>
              <a:t>int</a:t>
            </a:r>
            <a:r>
              <a:rPr lang="en-GB" dirty="0" smtClean="0"/>
              <a:t> </a:t>
            </a:r>
            <a:r>
              <a:rPr lang="en-GB" dirty="0" err="1" smtClean="0"/>
              <a:t>i</a:t>
            </a:r>
            <a:r>
              <a:rPr lang="en-GB" dirty="0" smtClean="0"/>
              <a:t> = 0 ; </a:t>
            </a:r>
            <a:r>
              <a:rPr lang="en-GB" dirty="0" err="1" smtClean="0"/>
              <a:t>i</a:t>
            </a:r>
            <a:r>
              <a:rPr lang="en-GB" dirty="0" smtClean="0"/>
              <a:t> &lt; FHT_N ; </a:t>
            </a:r>
            <a:r>
              <a:rPr lang="en-GB" dirty="0" err="1" smtClean="0"/>
              <a:t>i</a:t>
            </a:r>
            <a:r>
              <a:rPr lang="en-GB" dirty="0" smtClean="0"/>
              <a:t> ++) { // save 256 samples</a:t>
            </a:r>
          </a:p>
          <a:p>
            <a:pPr>
              <a:buNone/>
            </a:pPr>
            <a:r>
              <a:rPr lang="en-GB" dirty="0" smtClean="0"/>
              <a:t>      while(!(ADCSRA &amp; 0x10)); // wait for </a:t>
            </a:r>
            <a:r>
              <a:rPr lang="en-GB" dirty="0" err="1" smtClean="0"/>
              <a:t>adc</a:t>
            </a:r>
            <a:r>
              <a:rPr lang="en-GB" dirty="0" smtClean="0"/>
              <a:t> to be ready</a:t>
            </a:r>
          </a:p>
          <a:p>
            <a:pPr>
              <a:buNone/>
            </a:pPr>
            <a:r>
              <a:rPr lang="en-GB" dirty="0" smtClean="0"/>
              <a:t>      ADCSRA = 0xf5; // restart </a:t>
            </a:r>
            <a:r>
              <a:rPr lang="en-GB" dirty="0" err="1" smtClean="0"/>
              <a:t>adc</a:t>
            </a:r>
            <a:endParaRPr lang="en-GB" dirty="0" smtClean="0"/>
          </a:p>
          <a:p>
            <a:pPr>
              <a:buNone/>
            </a:pPr>
            <a:r>
              <a:rPr lang="en-GB" dirty="0" smtClean="0"/>
              <a:t>      byte m = ADCL; // fetch </a:t>
            </a:r>
            <a:r>
              <a:rPr lang="en-GB" dirty="0" err="1" smtClean="0"/>
              <a:t>adc</a:t>
            </a:r>
            <a:r>
              <a:rPr lang="en-GB" dirty="0" smtClean="0"/>
              <a:t> data</a:t>
            </a:r>
          </a:p>
          <a:p>
            <a:pPr>
              <a:buNone/>
            </a:pPr>
            <a:r>
              <a:rPr lang="en-GB" dirty="0" smtClean="0"/>
              <a:t>      byte j = ADCH;</a:t>
            </a:r>
          </a:p>
          <a:p>
            <a:pPr>
              <a:buNone/>
            </a:pPr>
            <a:r>
              <a:rPr lang="en-GB" dirty="0" smtClean="0"/>
              <a:t>      </a:t>
            </a:r>
            <a:r>
              <a:rPr lang="en-GB" dirty="0" err="1" smtClean="0"/>
              <a:t>int</a:t>
            </a:r>
            <a:r>
              <a:rPr lang="en-GB" dirty="0" smtClean="0"/>
              <a:t> k = (j &lt;&lt; 8) | m; // form into an </a:t>
            </a:r>
            <a:r>
              <a:rPr lang="en-GB" dirty="0" err="1" smtClean="0"/>
              <a:t>int</a:t>
            </a:r>
            <a:endParaRPr lang="en-GB" dirty="0" smtClean="0"/>
          </a:p>
          <a:p>
            <a:pPr>
              <a:buNone/>
            </a:pPr>
            <a:r>
              <a:rPr lang="en-GB" dirty="0" smtClean="0"/>
              <a:t>      </a:t>
            </a:r>
            <a:r>
              <a:rPr lang="en-GB" dirty="0" err="1" smtClean="0"/>
              <a:t>averlist</a:t>
            </a:r>
            <a:r>
              <a:rPr lang="en-GB" dirty="0" smtClean="0"/>
              <a:t>[</a:t>
            </a:r>
            <a:r>
              <a:rPr lang="en-GB" dirty="0" err="1" smtClean="0"/>
              <a:t>i</a:t>
            </a:r>
            <a:r>
              <a:rPr lang="en-GB" dirty="0" smtClean="0"/>
              <a:t>] = k;</a:t>
            </a:r>
          </a:p>
          <a:p>
            <a:pPr>
              <a:buNone/>
            </a:pPr>
            <a:r>
              <a:rPr lang="en-GB" dirty="0" smtClean="0"/>
              <a:t>      k -= 0x0200; // form into a signed </a:t>
            </a:r>
            <a:r>
              <a:rPr lang="en-GB" dirty="0" err="1" smtClean="0"/>
              <a:t>int</a:t>
            </a:r>
            <a:endParaRPr lang="en-GB" dirty="0" smtClean="0"/>
          </a:p>
          <a:p>
            <a:pPr>
              <a:buNone/>
            </a:pPr>
            <a:r>
              <a:rPr lang="en-GB" dirty="0" smtClean="0"/>
              <a:t>      k &lt;&lt;= 6; // form into a 16b signed </a:t>
            </a:r>
            <a:r>
              <a:rPr lang="en-GB" dirty="0" err="1" smtClean="0"/>
              <a:t>int</a:t>
            </a:r>
            <a:endParaRPr lang="en-GB" dirty="0" smtClean="0"/>
          </a:p>
          <a:p>
            <a:pPr>
              <a:buNone/>
            </a:pPr>
            <a:r>
              <a:rPr lang="en-GB" dirty="0" smtClean="0"/>
              <a:t>      </a:t>
            </a:r>
            <a:r>
              <a:rPr lang="en-GB" dirty="0" err="1" smtClean="0"/>
              <a:t>fht_input</a:t>
            </a:r>
            <a:r>
              <a:rPr lang="en-GB" dirty="0" smtClean="0"/>
              <a:t>[</a:t>
            </a:r>
            <a:r>
              <a:rPr lang="en-GB" dirty="0" err="1" smtClean="0"/>
              <a:t>i</a:t>
            </a:r>
            <a:r>
              <a:rPr lang="en-GB" dirty="0" smtClean="0"/>
              <a:t>] = k; // put real data into even bins</a:t>
            </a:r>
          </a:p>
          <a:p>
            <a:pPr>
              <a:buNone/>
            </a:pPr>
            <a:r>
              <a:rPr lang="en-GB" dirty="0" smtClean="0"/>
              <a:t>    }</a:t>
            </a:r>
          </a:p>
          <a:p>
            <a:pPr>
              <a:buNone/>
            </a:pPr>
            <a:r>
              <a:rPr lang="en-GB" dirty="0" smtClean="0"/>
              <a:t>    for (</a:t>
            </a:r>
            <a:r>
              <a:rPr lang="en-GB" dirty="0" err="1" smtClean="0"/>
              <a:t>int</a:t>
            </a:r>
            <a:r>
              <a:rPr lang="en-GB" dirty="0" smtClean="0"/>
              <a:t> </a:t>
            </a:r>
            <a:r>
              <a:rPr lang="en-GB" dirty="0" err="1" smtClean="0"/>
              <a:t>i</a:t>
            </a:r>
            <a:r>
              <a:rPr lang="en-GB" dirty="0" smtClean="0"/>
              <a:t> = 0 ; </a:t>
            </a:r>
            <a:r>
              <a:rPr lang="en-GB" dirty="0" err="1" smtClean="0"/>
              <a:t>i</a:t>
            </a:r>
            <a:r>
              <a:rPr lang="en-GB" dirty="0" smtClean="0"/>
              <a:t> &lt; FHT_N ; </a:t>
            </a:r>
            <a:r>
              <a:rPr lang="en-GB" dirty="0" err="1" smtClean="0"/>
              <a:t>i</a:t>
            </a:r>
            <a:r>
              <a:rPr lang="en-GB" dirty="0" smtClean="0"/>
              <a:t> ++) {</a:t>
            </a:r>
          </a:p>
          <a:p>
            <a:pPr>
              <a:buNone/>
            </a:pPr>
            <a:r>
              <a:rPr lang="en-GB" dirty="0" smtClean="0"/>
              <a:t>      </a:t>
            </a:r>
            <a:r>
              <a:rPr lang="en-GB" dirty="0" err="1" smtClean="0"/>
              <a:t>int</a:t>
            </a:r>
            <a:r>
              <a:rPr lang="en-GB" dirty="0" smtClean="0"/>
              <a:t> k = </a:t>
            </a:r>
            <a:r>
              <a:rPr lang="en-GB" dirty="0" err="1" smtClean="0"/>
              <a:t>averlist</a:t>
            </a:r>
            <a:r>
              <a:rPr lang="en-GB" dirty="0" smtClean="0"/>
              <a:t>[</a:t>
            </a:r>
            <a:r>
              <a:rPr lang="en-GB" dirty="0" err="1" smtClean="0"/>
              <a:t>i</a:t>
            </a:r>
            <a:r>
              <a:rPr lang="en-GB" dirty="0" smtClean="0"/>
              <a:t>];</a:t>
            </a:r>
          </a:p>
          <a:p>
            <a:pPr>
              <a:buNone/>
            </a:pPr>
            <a:r>
              <a:rPr lang="en-GB" dirty="0" smtClean="0"/>
              <a:t>      k = constrain(k * 1.2, 0, 255);</a:t>
            </a:r>
          </a:p>
          <a:p>
            <a:pPr>
              <a:buNone/>
            </a:pPr>
            <a:r>
              <a:rPr lang="en-GB" dirty="0" smtClean="0"/>
              <a:t>      aver = max(constrain(map(k, 0, 1023, 0, 255),0,255),aver);</a:t>
            </a:r>
          </a:p>
          <a:p>
            <a:pPr>
              <a:buNone/>
            </a:pPr>
            <a:r>
              <a:rPr lang="en-GB" dirty="0" smtClean="0"/>
              <a:t>    }</a:t>
            </a:r>
          </a:p>
          <a:p>
            <a:pPr>
              <a:buNone/>
            </a:pPr>
            <a:r>
              <a:rPr lang="en-GB" dirty="0" smtClean="0"/>
              <a:t>    //</a:t>
            </a:r>
            <a:r>
              <a:rPr lang="en-GB" dirty="0" err="1" smtClean="0"/>
              <a:t>Serial.println</a:t>
            </a:r>
            <a:r>
              <a:rPr lang="en-GB" dirty="0" smtClean="0"/>
              <a:t>("</a:t>
            </a:r>
            <a:r>
              <a:rPr lang="en-GB" dirty="0" err="1" smtClean="0"/>
              <a:t>FHTrecorded</a:t>
            </a:r>
            <a:r>
              <a:rPr lang="en-GB" dirty="0" smtClean="0"/>
              <a:t>");</a:t>
            </a:r>
          </a:p>
          <a:p>
            <a:pPr>
              <a:buNone/>
            </a:pPr>
            <a:r>
              <a:rPr lang="en-GB" dirty="0" smtClean="0"/>
              <a:t>    aver = min(aver,255);</a:t>
            </a:r>
          </a:p>
          <a:p>
            <a:pPr>
              <a:buNone/>
            </a:pPr>
            <a:r>
              <a:rPr lang="en-GB" dirty="0" smtClean="0"/>
              <a:t>    </a:t>
            </a:r>
            <a:r>
              <a:rPr lang="en-GB" dirty="0" err="1" smtClean="0"/>
              <a:t>avlist</a:t>
            </a:r>
            <a:r>
              <a:rPr lang="en-GB" dirty="0" smtClean="0"/>
              <a:t>[</a:t>
            </a:r>
            <a:r>
              <a:rPr lang="en-GB" dirty="0" err="1" smtClean="0"/>
              <a:t>avlistplace</a:t>
            </a:r>
            <a:r>
              <a:rPr lang="en-GB" dirty="0" smtClean="0"/>
              <a:t>] = aver;</a:t>
            </a:r>
          </a:p>
          <a:p>
            <a:pPr>
              <a:buNone/>
            </a:pPr>
            <a:r>
              <a:rPr lang="en-GB" dirty="0" smtClean="0"/>
              <a:t>    </a:t>
            </a:r>
            <a:r>
              <a:rPr lang="en-GB" dirty="0" err="1" smtClean="0"/>
              <a:t>avlistplace</a:t>
            </a:r>
            <a:r>
              <a:rPr lang="en-GB" dirty="0" smtClean="0"/>
              <a:t>++;</a:t>
            </a:r>
          </a:p>
          <a:p>
            <a:pPr>
              <a:buNone/>
            </a:pPr>
            <a:r>
              <a:rPr lang="en-GB" dirty="0" smtClean="0"/>
              <a:t>    if (</a:t>
            </a:r>
            <a:r>
              <a:rPr lang="en-GB" dirty="0" err="1" smtClean="0"/>
              <a:t>avlistplace</a:t>
            </a:r>
            <a:r>
              <a:rPr lang="en-GB" dirty="0" smtClean="0"/>
              <a:t> &gt; AV_LIST_SIZE - 1) {</a:t>
            </a:r>
          </a:p>
          <a:p>
            <a:pPr>
              <a:buNone/>
            </a:pPr>
            <a:r>
              <a:rPr lang="en-GB" dirty="0" smtClean="0"/>
              <a:t>      </a:t>
            </a:r>
            <a:r>
              <a:rPr lang="en-GB" dirty="0" err="1" smtClean="0"/>
              <a:t>avlistplace</a:t>
            </a:r>
            <a:r>
              <a:rPr lang="en-GB" dirty="0" smtClean="0"/>
              <a:t> = 0;</a:t>
            </a:r>
          </a:p>
          <a:p>
            <a:pPr>
              <a:buNone/>
            </a:pPr>
            <a:r>
              <a:rPr lang="en-GB" dirty="0" smtClean="0"/>
              <a:t>    }</a:t>
            </a:r>
          </a:p>
          <a:p>
            <a:pPr>
              <a:buNone/>
            </a:pPr>
            <a:endParaRPr lang="en-GB" dirty="0" smtClean="0"/>
          </a:p>
          <a:p>
            <a:pPr>
              <a:buNone/>
            </a:pPr>
            <a:r>
              <a:rPr lang="en-GB" dirty="0" smtClean="0"/>
              <a:t>    </a:t>
            </a:r>
            <a:r>
              <a:rPr lang="en-GB" dirty="0" err="1" smtClean="0"/>
              <a:t>fht_window</a:t>
            </a:r>
            <a:r>
              <a:rPr lang="en-GB" dirty="0" smtClean="0"/>
              <a:t>(); // window the data for better frequency response</a:t>
            </a:r>
          </a:p>
          <a:p>
            <a:pPr>
              <a:buNone/>
            </a:pPr>
            <a:r>
              <a:rPr lang="en-GB" dirty="0" smtClean="0"/>
              <a:t>    </a:t>
            </a:r>
            <a:r>
              <a:rPr lang="en-GB" dirty="0" err="1" smtClean="0"/>
              <a:t>fht_reorder</a:t>
            </a:r>
            <a:r>
              <a:rPr lang="en-GB" dirty="0" smtClean="0"/>
              <a:t>(); // reorder the data before doing the </a:t>
            </a:r>
            <a:r>
              <a:rPr lang="en-GB" dirty="0" err="1" smtClean="0"/>
              <a:t>fht</a:t>
            </a:r>
            <a:endParaRPr lang="en-GB" dirty="0" smtClean="0"/>
          </a:p>
          <a:p>
            <a:pPr>
              <a:buNone/>
            </a:pPr>
            <a:r>
              <a:rPr lang="en-GB" dirty="0" smtClean="0"/>
              <a:t>    </a:t>
            </a:r>
            <a:r>
              <a:rPr lang="en-GB" dirty="0" err="1" smtClean="0"/>
              <a:t>fht_run</a:t>
            </a:r>
            <a:r>
              <a:rPr lang="en-GB" dirty="0" smtClean="0"/>
              <a:t>(); // process the data in the </a:t>
            </a:r>
            <a:r>
              <a:rPr lang="en-GB" dirty="0" err="1" smtClean="0"/>
              <a:t>fht</a:t>
            </a:r>
            <a:endParaRPr lang="en-GB" dirty="0" smtClean="0"/>
          </a:p>
          <a:p>
            <a:pPr>
              <a:buNone/>
            </a:pPr>
            <a:r>
              <a:rPr lang="en-GB" dirty="0" smtClean="0"/>
              <a:t>    </a:t>
            </a:r>
            <a:r>
              <a:rPr lang="en-GB" dirty="0" err="1" smtClean="0"/>
              <a:t>fht_mag_log</a:t>
            </a:r>
            <a:r>
              <a:rPr lang="en-GB" dirty="0" smtClean="0"/>
              <a:t>(); // take the output of the </a:t>
            </a:r>
            <a:r>
              <a:rPr lang="en-GB" dirty="0" err="1" smtClean="0"/>
              <a:t>fht</a:t>
            </a:r>
            <a:endParaRPr lang="en-GB" dirty="0" smtClean="0"/>
          </a:p>
          <a:p>
            <a:pPr>
              <a:buNone/>
            </a:pPr>
            <a:r>
              <a:rPr lang="en-GB" dirty="0" smtClean="0"/>
              <a:t>    </a:t>
            </a:r>
          </a:p>
        </p:txBody>
      </p:sp>
      <p:sp>
        <p:nvSpPr>
          <p:cNvPr id="6" name="Content Placeholder 5"/>
          <p:cNvSpPr>
            <a:spLocks noGrp="1"/>
          </p:cNvSpPr>
          <p:nvPr>
            <p:ph sz="half" idx="2"/>
          </p:nvPr>
        </p:nvSpPr>
        <p:spPr/>
        <p:txBody>
          <a:bodyPr>
            <a:normAutofit fontScale="25000" lnSpcReduction="20000"/>
          </a:bodyPr>
          <a:lstStyle/>
          <a:p>
            <a:pPr>
              <a:buNone/>
            </a:pPr>
            <a:r>
              <a:rPr lang="en-GB" b="1" dirty="0" smtClean="0"/>
              <a:t>Continued.</a:t>
            </a:r>
          </a:p>
          <a:p>
            <a:pPr>
              <a:buNone/>
            </a:pPr>
            <a:endParaRPr lang="en-GB" dirty="0" smtClean="0"/>
          </a:p>
          <a:p>
            <a:pPr>
              <a:buNone/>
            </a:pPr>
            <a:r>
              <a:rPr lang="en-GB" dirty="0" smtClean="0"/>
              <a:t> </a:t>
            </a:r>
            <a:r>
              <a:rPr lang="en-GB" dirty="0" err="1" smtClean="0"/>
              <a:t>sei</a:t>
            </a:r>
            <a:r>
              <a:rPr lang="en-GB" dirty="0" smtClean="0"/>
              <a:t>();</a:t>
            </a:r>
          </a:p>
          <a:p>
            <a:pPr>
              <a:buNone/>
            </a:pPr>
            <a:r>
              <a:rPr lang="en-GB" dirty="0" smtClean="0"/>
              <a:t>    byte </a:t>
            </a:r>
            <a:r>
              <a:rPr lang="en-GB" dirty="0" err="1" smtClean="0"/>
              <a:t>outputvars</a:t>
            </a:r>
            <a:r>
              <a:rPr lang="en-GB" dirty="0" smtClean="0"/>
              <a:t>[FHT_N/4];</a:t>
            </a:r>
          </a:p>
          <a:p>
            <a:pPr>
              <a:buNone/>
            </a:pPr>
            <a:r>
              <a:rPr lang="en-GB" dirty="0" smtClean="0"/>
              <a:t>    //</a:t>
            </a:r>
            <a:r>
              <a:rPr lang="en-GB" dirty="0" err="1" smtClean="0"/>
              <a:t>Serial.println</a:t>
            </a:r>
            <a:r>
              <a:rPr lang="en-GB" dirty="0" smtClean="0"/>
              <a:t>("</a:t>
            </a:r>
            <a:r>
              <a:rPr lang="en-GB" dirty="0" err="1" smtClean="0"/>
              <a:t>FHTfinished</a:t>
            </a:r>
            <a:r>
              <a:rPr lang="en-GB" dirty="0" smtClean="0"/>
              <a:t>");</a:t>
            </a:r>
          </a:p>
          <a:p>
            <a:pPr>
              <a:buNone/>
            </a:pPr>
            <a:r>
              <a:rPr lang="en-GB" dirty="0" smtClean="0"/>
              <a:t>    float </a:t>
            </a:r>
            <a:r>
              <a:rPr lang="en-GB" dirty="0" err="1" smtClean="0"/>
              <a:t>gaver</a:t>
            </a:r>
            <a:r>
              <a:rPr lang="en-GB" dirty="0" smtClean="0"/>
              <a:t> = 0;</a:t>
            </a:r>
          </a:p>
          <a:p>
            <a:pPr>
              <a:buNone/>
            </a:pPr>
            <a:r>
              <a:rPr lang="en-GB" dirty="0" smtClean="0"/>
              <a:t>    for (byte j = 0; j &lt; AV_LIST_SIZE; j++) {</a:t>
            </a:r>
          </a:p>
          <a:p>
            <a:pPr>
              <a:buNone/>
            </a:pPr>
            <a:r>
              <a:rPr lang="en-GB" dirty="0" smtClean="0"/>
              <a:t>      </a:t>
            </a:r>
            <a:r>
              <a:rPr lang="en-GB" dirty="0" err="1" smtClean="0"/>
              <a:t>gaver</a:t>
            </a:r>
            <a:r>
              <a:rPr lang="en-GB" dirty="0" smtClean="0"/>
              <a:t> += </a:t>
            </a:r>
            <a:r>
              <a:rPr lang="en-GB" dirty="0" err="1" smtClean="0"/>
              <a:t>avlist</a:t>
            </a:r>
            <a:r>
              <a:rPr lang="en-GB" dirty="0" smtClean="0"/>
              <a:t>[j];</a:t>
            </a:r>
          </a:p>
          <a:p>
            <a:pPr>
              <a:buNone/>
            </a:pPr>
            <a:r>
              <a:rPr lang="en-GB" dirty="0" smtClean="0"/>
              <a:t>    }</a:t>
            </a:r>
          </a:p>
          <a:p>
            <a:pPr>
              <a:buNone/>
            </a:pPr>
            <a:r>
              <a:rPr lang="en-GB" dirty="0" smtClean="0"/>
              <a:t>    </a:t>
            </a:r>
            <a:r>
              <a:rPr lang="en-GB" dirty="0" err="1" smtClean="0"/>
              <a:t>gaver</a:t>
            </a:r>
            <a:r>
              <a:rPr lang="en-GB" dirty="0" smtClean="0"/>
              <a:t> = </a:t>
            </a:r>
            <a:r>
              <a:rPr lang="en-GB" dirty="0" err="1" smtClean="0"/>
              <a:t>gaver</a:t>
            </a:r>
            <a:r>
              <a:rPr lang="en-GB" dirty="0" smtClean="0"/>
              <a:t> / (AV_LIST_SIZE / 4);</a:t>
            </a:r>
          </a:p>
          <a:p>
            <a:pPr>
              <a:buNone/>
            </a:pPr>
            <a:r>
              <a:rPr lang="en-GB" dirty="0" smtClean="0"/>
              <a:t>    </a:t>
            </a:r>
            <a:r>
              <a:rPr lang="en-GB" dirty="0" err="1" smtClean="0"/>
              <a:t>gaver</a:t>
            </a:r>
            <a:r>
              <a:rPr lang="en-GB" dirty="0" smtClean="0"/>
              <a:t> = </a:t>
            </a:r>
            <a:r>
              <a:rPr lang="en-GB" dirty="0" err="1" smtClean="0"/>
              <a:t>gaver</a:t>
            </a:r>
            <a:r>
              <a:rPr lang="en-GB" dirty="0" smtClean="0"/>
              <a:t> / FHT_N;</a:t>
            </a:r>
          </a:p>
          <a:p>
            <a:pPr>
              <a:buNone/>
            </a:pPr>
            <a:endParaRPr lang="en-GB" dirty="0" smtClean="0"/>
          </a:p>
          <a:p>
            <a:pPr>
              <a:buNone/>
            </a:pPr>
            <a:r>
              <a:rPr lang="en-GB" dirty="0" smtClean="0"/>
              <a:t>    float z = </a:t>
            </a:r>
            <a:r>
              <a:rPr lang="en-GB" dirty="0" err="1" smtClean="0"/>
              <a:t>fht_log_out</a:t>
            </a:r>
            <a:r>
              <a:rPr lang="en-GB" dirty="0" smtClean="0"/>
              <a:t>[1] * </a:t>
            </a:r>
            <a:r>
              <a:rPr lang="en-GB" dirty="0" err="1" smtClean="0"/>
              <a:t>gaver</a:t>
            </a:r>
            <a:r>
              <a:rPr lang="en-GB" dirty="0" smtClean="0"/>
              <a:t>;</a:t>
            </a:r>
          </a:p>
          <a:p>
            <a:pPr>
              <a:buNone/>
            </a:pPr>
            <a:r>
              <a:rPr lang="en-GB" dirty="0" smtClean="0"/>
              <a:t>    z = min(z,255);</a:t>
            </a:r>
          </a:p>
          <a:p>
            <a:pPr>
              <a:buNone/>
            </a:pPr>
            <a:r>
              <a:rPr lang="en-GB" dirty="0" smtClean="0"/>
              <a:t>    </a:t>
            </a:r>
            <a:r>
              <a:rPr lang="en-GB" dirty="0" err="1" smtClean="0"/>
              <a:t>outputvars</a:t>
            </a:r>
            <a:r>
              <a:rPr lang="en-GB" dirty="0" smtClean="0"/>
              <a:t>[0] = map(z, 0, 255, 0, 16);</a:t>
            </a:r>
          </a:p>
          <a:p>
            <a:pPr>
              <a:buNone/>
            </a:pPr>
            <a:r>
              <a:rPr lang="en-GB" dirty="0" smtClean="0"/>
              <a:t>    for (byte </a:t>
            </a:r>
            <a:r>
              <a:rPr lang="en-GB" dirty="0" err="1" smtClean="0"/>
              <a:t>i</a:t>
            </a:r>
            <a:r>
              <a:rPr lang="en-GB" dirty="0" smtClean="0"/>
              <a:t> = 2; </a:t>
            </a:r>
            <a:r>
              <a:rPr lang="en-GB" dirty="0" err="1" smtClean="0"/>
              <a:t>i</a:t>
            </a:r>
            <a:r>
              <a:rPr lang="en-GB" dirty="0" smtClean="0"/>
              <a:t> &lt; FHT_N/2; </a:t>
            </a:r>
            <a:r>
              <a:rPr lang="en-GB" dirty="0" err="1" smtClean="0"/>
              <a:t>i</a:t>
            </a:r>
            <a:r>
              <a:rPr lang="en-GB" dirty="0" smtClean="0"/>
              <a:t>+=2) {</a:t>
            </a:r>
          </a:p>
          <a:p>
            <a:pPr>
              <a:buNone/>
            </a:pPr>
            <a:r>
              <a:rPr lang="en-GB" dirty="0" smtClean="0"/>
              <a:t>      float y = </a:t>
            </a:r>
            <a:r>
              <a:rPr lang="en-GB" dirty="0" err="1" smtClean="0"/>
              <a:t>fht_log_out</a:t>
            </a:r>
            <a:r>
              <a:rPr lang="en-GB" dirty="0" smtClean="0"/>
              <a:t>[</a:t>
            </a:r>
            <a:r>
              <a:rPr lang="en-GB" dirty="0" err="1" smtClean="0"/>
              <a:t>i</a:t>
            </a:r>
            <a:r>
              <a:rPr lang="en-GB" dirty="0" smtClean="0"/>
              <a:t>] + </a:t>
            </a:r>
            <a:r>
              <a:rPr lang="en-GB" dirty="0" err="1" smtClean="0"/>
              <a:t>fht_log_out</a:t>
            </a:r>
            <a:r>
              <a:rPr lang="en-GB" dirty="0" smtClean="0"/>
              <a:t>[i+1];</a:t>
            </a:r>
          </a:p>
          <a:p>
            <a:pPr>
              <a:buNone/>
            </a:pPr>
            <a:r>
              <a:rPr lang="en-GB" dirty="0" smtClean="0"/>
              <a:t>      float z = y * </a:t>
            </a:r>
            <a:r>
              <a:rPr lang="en-GB" dirty="0" err="1" smtClean="0"/>
              <a:t>gaver</a:t>
            </a:r>
            <a:r>
              <a:rPr lang="en-GB" dirty="0" smtClean="0"/>
              <a:t>;</a:t>
            </a:r>
          </a:p>
          <a:p>
            <a:pPr>
              <a:buNone/>
            </a:pPr>
            <a:r>
              <a:rPr lang="en-GB" dirty="0" smtClean="0"/>
              <a:t>      //float z = y;</a:t>
            </a:r>
          </a:p>
          <a:p>
            <a:pPr>
              <a:buNone/>
            </a:pPr>
            <a:r>
              <a:rPr lang="en-GB" dirty="0" smtClean="0"/>
              <a:t>      z = min(z,255);</a:t>
            </a:r>
          </a:p>
          <a:p>
            <a:pPr>
              <a:buNone/>
            </a:pPr>
            <a:r>
              <a:rPr lang="en-GB" dirty="0" smtClean="0"/>
              <a:t>      </a:t>
            </a:r>
            <a:r>
              <a:rPr lang="en-GB" dirty="0" err="1" smtClean="0"/>
              <a:t>outputvars</a:t>
            </a:r>
            <a:r>
              <a:rPr lang="en-GB" dirty="0" smtClean="0"/>
              <a:t>[</a:t>
            </a:r>
            <a:r>
              <a:rPr lang="en-GB" dirty="0" err="1" smtClean="0"/>
              <a:t>i</a:t>
            </a:r>
            <a:r>
              <a:rPr lang="en-GB" dirty="0" smtClean="0"/>
              <a:t>/2] = map(z, 0, 255, 0, 16);</a:t>
            </a:r>
          </a:p>
          <a:p>
            <a:pPr>
              <a:buNone/>
            </a:pPr>
            <a:r>
              <a:rPr lang="en-GB" dirty="0" smtClean="0"/>
              <a:t>    }</a:t>
            </a:r>
          </a:p>
          <a:p>
            <a:pPr>
              <a:buNone/>
            </a:pPr>
            <a:r>
              <a:rPr lang="en-GB" dirty="0" smtClean="0"/>
              <a:t>    for (byte </a:t>
            </a:r>
            <a:r>
              <a:rPr lang="en-GB" dirty="0" err="1" smtClean="0"/>
              <a:t>xcoord</a:t>
            </a:r>
            <a:r>
              <a:rPr lang="en-GB" dirty="0" smtClean="0"/>
              <a:t> = 0; </a:t>
            </a:r>
            <a:r>
              <a:rPr lang="en-GB" dirty="0" err="1" smtClean="0"/>
              <a:t>xcoord</a:t>
            </a:r>
            <a:r>
              <a:rPr lang="en-GB" dirty="0" smtClean="0"/>
              <a:t> &lt; 32; </a:t>
            </a:r>
            <a:r>
              <a:rPr lang="en-GB" dirty="0" err="1" smtClean="0"/>
              <a:t>xcoord</a:t>
            </a:r>
            <a:r>
              <a:rPr lang="en-GB" dirty="0" smtClean="0"/>
              <a:t>++) {</a:t>
            </a:r>
          </a:p>
          <a:p>
            <a:pPr>
              <a:buNone/>
            </a:pPr>
            <a:r>
              <a:rPr lang="en-GB" dirty="0" smtClean="0"/>
              <a:t>      </a:t>
            </a:r>
            <a:r>
              <a:rPr lang="en-GB" dirty="0" err="1" smtClean="0"/>
              <a:t>drawBar</a:t>
            </a:r>
            <a:r>
              <a:rPr lang="en-GB" dirty="0" smtClean="0"/>
              <a:t>(</a:t>
            </a:r>
            <a:r>
              <a:rPr lang="en-GB" dirty="0" err="1" smtClean="0"/>
              <a:t>xcoord</a:t>
            </a:r>
            <a:r>
              <a:rPr lang="en-GB" dirty="0" smtClean="0"/>
              <a:t>, </a:t>
            </a:r>
            <a:r>
              <a:rPr lang="en-GB" dirty="0" err="1" smtClean="0"/>
              <a:t>outputvars</a:t>
            </a:r>
            <a:r>
              <a:rPr lang="en-GB" dirty="0" smtClean="0"/>
              <a:t>[</a:t>
            </a:r>
            <a:r>
              <a:rPr lang="en-GB" dirty="0" err="1" smtClean="0"/>
              <a:t>xcoord</a:t>
            </a:r>
            <a:r>
              <a:rPr lang="en-GB" dirty="0" smtClean="0"/>
              <a:t>]);</a:t>
            </a:r>
          </a:p>
          <a:p>
            <a:pPr>
              <a:buNone/>
            </a:pPr>
            <a:r>
              <a:rPr lang="en-GB" dirty="0" smtClean="0"/>
              <a:t>    }</a:t>
            </a:r>
          </a:p>
          <a:p>
            <a:pPr>
              <a:buNone/>
            </a:pPr>
            <a:r>
              <a:rPr lang="en-GB" dirty="0" smtClean="0"/>
              <a:t>    </a:t>
            </a:r>
            <a:r>
              <a:rPr lang="en-GB" dirty="0" err="1" smtClean="0"/>
              <a:t>FastLED.show</a:t>
            </a:r>
            <a:r>
              <a:rPr lang="en-GB" dirty="0" smtClean="0"/>
              <a:t>();</a:t>
            </a:r>
          </a:p>
          <a:p>
            <a:pPr>
              <a:buNone/>
            </a:pPr>
            <a:r>
              <a:rPr lang="en-GB" dirty="0" smtClean="0"/>
              <a:t>  }</a:t>
            </a:r>
          </a:p>
          <a:p>
            <a:pPr>
              <a:buNone/>
            </a:pPr>
            <a:r>
              <a:rPr lang="en-GB" dirty="0" smtClean="0"/>
              <a: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Using an SD card to change the default target image</a:t>
            </a:r>
            <a:endParaRPr lang="en-GB" dirty="0"/>
          </a:p>
        </p:txBody>
      </p:sp>
      <p:sp>
        <p:nvSpPr>
          <p:cNvPr id="5" name="Content Placeholder 4"/>
          <p:cNvSpPr>
            <a:spLocks noGrp="1"/>
          </p:cNvSpPr>
          <p:nvPr>
            <p:ph idx="1"/>
          </p:nvPr>
        </p:nvSpPr>
        <p:spPr/>
        <p:txBody>
          <a:bodyPr>
            <a:normAutofit/>
          </a:bodyPr>
          <a:lstStyle/>
          <a:p>
            <a:r>
              <a:rPr lang="en-GB" sz="2400" dirty="0" smtClean="0"/>
              <a:t>I connect the SD card to the microcontroller using the recommended connections on the SDFat website</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8788" name="Picture 4" descr="C:\Users\Owner\Desktop\School Documents\School work\STRIPEZ\Electronic Project\5- Circuit Design\Pictures\IMG_9015.JPG"/>
          <p:cNvPicPr>
            <a:picLocks noChangeAspect="1" noChangeArrowheads="1"/>
          </p:cNvPicPr>
          <p:nvPr/>
        </p:nvPicPr>
        <p:blipFill>
          <a:blip r:embed="rId2" cstate="print"/>
          <a:srcRect/>
          <a:stretch>
            <a:fillRect/>
          </a:stretch>
        </p:blipFill>
        <p:spPr bwMode="auto">
          <a:xfrm>
            <a:off x="2375756" y="2276872"/>
            <a:ext cx="5409220" cy="3606147"/>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Using an SD card to change the default target image</a:t>
            </a:r>
            <a:endParaRPr lang="en-GB" dirty="0"/>
          </a:p>
        </p:txBody>
      </p:sp>
      <p:sp>
        <p:nvSpPr>
          <p:cNvPr id="5" name="Content Placeholder 4"/>
          <p:cNvSpPr>
            <a:spLocks noGrp="1"/>
          </p:cNvSpPr>
          <p:nvPr>
            <p:ph idx="1"/>
          </p:nvPr>
        </p:nvSpPr>
        <p:spPr/>
        <p:txBody>
          <a:bodyPr>
            <a:normAutofit/>
          </a:bodyPr>
          <a:lstStyle/>
          <a:p>
            <a:r>
              <a:rPr lang="en-GB" sz="2400" dirty="0" smtClean="0"/>
              <a:t>I used a test image on the SD Card to check that it was reading the image correctly</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9810" name="Picture 2" descr="C:\Users\Owner\Desktop\School Documents\School work\STRIPEZ\Electronic Project\5- Circuit Design\Pictures\IMG_9018.JPG"/>
          <p:cNvPicPr>
            <a:picLocks noChangeAspect="1" noChangeArrowheads="1"/>
          </p:cNvPicPr>
          <p:nvPr/>
        </p:nvPicPr>
        <p:blipFill>
          <a:blip r:embed="rId2" cstate="print"/>
          <a:srcRect/>
          <a:stretch>
            <a:fillRect/>
          </a:stretch>
        </p:blipFill>
        <p:spPr bwMode="auto">
          <a:xfrm>
            <a:off x="2231740" y="2348880"/>
            <a:ext cx="5625244" cy="3750163"/>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dirty="0" smtClean="0"/>
              <a:t>Using an SD card to change the default target image: Code to decode the image files: Other functions</a:t>
            </a:r>
            <a:endParaRPr lang="en-GB" sz="2400" dirty="0"/>
          </a:p>
        </p:txBody>
      </p:sp>
      <p:sp>
        <p:nvSpPr>
          <p:cNvPr id="6" name="Content Placeholder 5"/>
          <p:cNvSpPr>
            <a:spLocks noGrp="1"/>
          </p:cNvSpPr>
          <p:nvPr>
            <p:ph idx="1"/>
          </p:nvPr>
        </p:nvSpPr>
        <p:spPr/>
        <p:txBody>
          <a:bodyPr>
            <a:normAutofit fontScale="47500" lnSpcReduction="20000"/>
          </a:bodyPr>
          <a:lstStyle/>
          <a:p>
            <a:pPr>
              <a:buNone/>
            </a:pPr>
            <a:r>
              <a:rPr lang="en-GB" dirty="0" smtClean="0"/>
              <a:t>void </a:t>
            </a:r>
            <a:r>
              <a:rPr lang="en-GB" dirty="0" err="1" smtClean="0"/>
              <a:t>readChar</a:t>
            </a:r>
            <a:r>
              <a:rPr lang="en-GB" dirty="0" smtClean="0"/>
              <a:t>(</a:t>
            </a:r>
            <a:r>
              <a:rPr lang="en-GB" dirty="0" err="1" smtClean="0"/>
              <a:t>int</a:t>
            </a:r>
            <a:r>
              <a:rPr lang="en-GB" dirty="0" smtClean="0"/>
              <a:t> </a:t>
            </a:r>
            <a:r>
              <a:rPr lang="en-GB" dirty="0" err="1" smtClean="0"/>
              <a:t>expected_char</a:t>
            </a:r>
            <a:r>
              <a:rPr lang="en-GB" dirty="0" smtClean="0"/>
              <a:t>) {</a:t>
            </a:r>
          </a:p>
          <a:p>
            <a:pPr>
              <a:buNone/>
            </a:pPr>
            <a:r>
              <a:rPr lang="en-GB" dirty="0" smtClean="0"/>
              <a:t>  if (</a:t>
            </a:r>
            <a:r>
              <a:rPr lang="en-GB" dirty="0" err="1" smtClean="0"/>
              <a:t>myFile.available</a:t>
            </a:r>
            <a:r>
              <a:rPr lang="en-GB" dirty="0" smtClean="0"/>
              <a:t>()) {</a:t>
            </a:r>
          </a:p>
          <a:p>
            <a:pPr>
              <a:buNone/>
            </a:pPr>
            <a:r>
              <a:rPr lang="en-GB" dirty="0" smtClean="0"/>
              <a:t>    </a:t>
            </a:r>
            <a:r>
              <a:rPr lang="en-GB" dirty="0" err="1" smtClean="0"/>
              <a:t>current_im_char</a:t>
            </a:r>
            <a:r>
              <a:rPr lang="en-GB" dirty="0" smtClean="0"/>
              <a:t> = </a:t>
            </a:r>
            <a:r>
              <a:rPr lang="en-GB" dirty="0" err="1" smtClean="0"/>
              <a:t>myFile.read</a:t>
            </a:r>
            <a:r>
              <a:rPr lang="en-GB" dirty="0" smtClean="0"/>
              <a:t>();</a:t>
            </a:r>
          </a:p>
          <a:p>
            <a:pPr>
              <a:buNone/>
            </a:pPr>
            <a:r>
              <a:rPr lang="en-GB" dirty="0" smtClean="0"/>
              <a:t>    if (</a:t>
            </a:r>
            <a:r>
              <a:rPr lang="en-GB" dirty="0" err="1" smtClean="0"/>
              <a:t>current_im_char</a:t>
            </a:r>
            <a:r>
              <a:rPr lang="en-GB" dirty="0" smtClean="0"/>
              <a:t> != </a:t>
            </a:r>
            <a:r>
              <a:rPr lang="en-GB" dirty="0" err="1" smtClean="0"/>
              <a:t>expected_char</a:t>
            </a:r>
            <a:r>
              <a:rPr lang="en-GB" dirty="0" smtClean="0"/>
              <a:t>){</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  } else {</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a:t>
            </a:r>
          </a:p>
          <a:p>
            <a:pPr>
              <a:buNone/>
            </a:pPr>
            <a:r>
              <a:rPr lang="en-GB" dirty="0" smtClean="0"/>
              <a:t>void </a:t>
            </a:r>
            <a:r>
              <a:rPr lang="en-GB" dirty="0" err="1" smtClean="0"/>
              <a:t>readByte</a:t>
            </a:r>
            <a:r>
              <a:rPr lang="en-GB" dirty="0" smtClean="0"/>
              <a:t>(){</a:t>
            </a:r>
          </a:p>
          <a:p>
            <a:pPr>
              <a:buNone/>
            </a:pPr>
            <a:r>
              <a:rPr lang="en-GB" dirty="0" smtClean="0"/>
              <a:t>  if (</a:t>
            </a:r>
            <a:r>
              <a:rPr lang="en-GB" dirty="0" err="1" smtClean="0"/>
              <a:t>myFile.available</a:t>
            </a:r>
            <a:r>
              <a:rPr lang="en-GB" dirty="0" smtClean="0"/>
              <a:t>()) {</a:t>
            </a:r>
          </a:p>
          <a:p>
            <a:pPr>
              <a:buNone/>
            </a:pPr>
            <a:r>
              <a:rPr lang="en-GB" dirty="0" smtClean="0"/>
              <a:t>    </a:t>
            </a:r>
            <a:r>
              <a:rPr lang="en-GB" dirty="0" err="1" smtClean="0"/>
              <a:t>current_im_char</a:t>
            </a:r>
            <a:r>
              <a:rPr lang="en-GB" dirty="0" smtClean="0"/>
              <a:t> = </a:t>
            </a:r>
            <a:r>
              <a:rPr lang="en-GB" dirty="0" err="1" smtClean="0"/>
              <a:t>myFile.read</a:t>
            </a:r>
            <a:r>
              <a:rPr lang="en-GB" dirty="0" smtClean="0"/>
              <a:t>();</a:t>
            </a:r>
          </a:p>
          <a:p>
            <a:pPr>
              <a:buNone/>
            </a:pPr>
            <a:r>
              <a:rPr lang="en-GB" dirty="0" smtClean="0"/>
              <a:t>    </a:t>
            </a:r>
          </a:p>
          <a:p>
            <a:pPr>
              <a:buNone/>
            </a:pPr>
            <a:r>
              <a:rPr lang="en-GB" dirty="0" smtClean="0"/>
              <a:t>  } else {</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 Code to decode the image files</a:t>
            </a:r>
            <a:endParaRPr lang="en-GB" sz="2800" dirty="0"/>
          </a:p>
        </p:txBody>
      </p:sp>
      <p:sp>
        <p:nvSpPr>
          <p:cNvPr id="6" name="Content Placeholder 5"/>
          <p:cNvSpPr>
            <a:spLocks noGrp="1"/>
          </p:cNvSpPr>
          <p:nvPr>
            <p:ph sz="half" idx="1"/>
          </p:nvPr>
        </p:nvSpPr>
        <p:spPr/>
        <p:txBody>
          <a:bodyPr>
            <a:normAutofit fontScale="25000" lnSpcReduction="20000"/>
          </a:bodyPr>
          <a:lstStyle/>
          <a:p>
            <a:pPr>
              <a:buNone/>
            </a:pPr>
            <a:r>
              <a:rPr lang="en-GB" dirty="0" smtClean="0"/>
              <a:t>void </a:t>
            </a:r>
            <a:r>
              <a:rPr lang="en-GB" dirty="0" err="1" smtClean="0"/>
              <a:t>loadImage</a:t>
            </a:r>
            <a:r>
              <a:rPr lang="en-GB" dirty="0" smtClean="0"/>
              <a:t>(</a:t>
            </a:r>
            <a:r>
              <a:rPr lang="en-GB" dirty="0" err="1" smtClean="0"/>
              <a:t>int</a:t>
            </a:r>
            <a:r>
              <a:rPr lang="en-GB" dirty="0" smtClean="0"/>
              <a:t> ID) {</a:t>
            </a:r>
          </a:p>
          <a:p>
            <a:pPr>
              <a:buNone/>
            </a:pPr>
            <a:r>
              <a:rPr lang="en-GB" dirty="0" smtClean="0"/>
              <a:t>  if (ID == 0) {</a:t>
            </a:r>
          </a:p>
          <a:p>
            <a:pPr>
              <a:buNone/>
            </a:pPr>
            <a:r>
              <a:rPr lang="en-GB" dirty="0" smtClean="0"/>
              <a:t>    for (</a:t>
            </a:r>
            <a:r>
              <a:rPr lang="en-GB" dirty="0" err="1" smtClean="0"/>
              <a:t>int</a:t>
            </a:r>
            <a:r>
              <a:rPr lang="en-GB" dirty="0" smtClean="0"/>
              <a:t> </a:t>
            </a:r>
            <a:r>
              <a:rPr lang="en-GB" dirty="0" err="1" smtClean="0"/>
              <a:t>i</a:t>
            </a:r>
            <a:r>
              <a:rPr lang="en-GB" dirty="0" smtClean="0"/>
              <a:t> = 0; </a:t>
            </a:r>
            <a:r>
              <a:rPr lang="en-GB" dirty="0" err="1" smtClean="0"/>
              <a:t>i</a:t>
            </a:r>
            <a:r>
              <a:rPr lang="en-GB" dirty="0" smtClean="0"/>
              <a:t> &lt; NUM_LEDS; </a:t>
            </a:r>
            <a:r>
              <a:rPr lang="en-GB" dirty="0" err="1" smtClean="0"/>
              <a:t>i</a:t>
            </a:r>
            <a:r>
              <a:rPr lang="en-GB" dirty="0" smtClean="0"/>
              <a:t>++){</a:t>
            </a:r>
          </a:p>
          <a:p>
            <a:pPr>
              <a:buNone/>
            </a:pPr>
            <a:r>
              <a:rPr lang="en-GB" dirty="0" smtClean="0"/>
              <a:t>      image[</a:t>
            </a:r>
            <a:r>
              <a:rPr lang="en-GB" dirty="0" err="1" smtClean="0"/>
              <a:t>i</a:t>
            </a:r>
            <a:r>
              <a:rPr lang="en-GB" dirty="0" smtClean="0"/>
              <a:t>*3] = </a:t>
            </a:r>
            <a:r>
              <a:rPr lang="en-GB" dirty="0" err="1" smtClean="0"/>
              <a:t>default_red</a:t>
            </a:r>
            <a:r>
              <a:rPr lang="en-GB" dirty="0" smtClean="0"/>
              <a:t>;</a:t>
            </a:r>
          </a:p>
          <a:p>
            <a:pPr>
              <a:buNone/>
            </a:pPr>
            <a:r>
              <a:rPr lang="en-GB" dirty="0" smtClean="0"/>
              <a:t>      image[</a:t>
            </a:r>
            <a:r>
              <a:rPr lang="en-GB" dirty="0" err="1" smtClean="0"/>
              <a:t>i</a:t>
            </a:r>
            <a:r>
              <a:rPr lang="en-GB" dirty="0" smtClean="0"/>
              <a:t>*3+1] = </a:t>
            </a:r>
            <a:r>
              <a:rPr lang="en-GB" dirty="0" err="1" smtClean="0"/>
              <a:t>default_green</a:t>
            </a:r>
            <a:r>
              <a:rPr lang="en-GB" dirty="0" smtClean="0"/>
              <a:t>;</a:t>
            </a:r>
          </a:p>
          <a:p>
            <a:pPr>
              <a:buNone/>
            </a:pPr>
            <a:r>
              <a:rPr lang="en-GB" dirty="0" smtClean="0"/>
              <a:t>      image[</a:t>
            </a:r>
            <a:r>
              <a:rPr lang="en-GB" dirty="0" err="1" smtClean="0"/>
              <a:t>i</a:t>
            </a:r>
            <a:r>
              <a:rPr lang="en-GB" dirty="0" smtClean="0"/>
              <a:t>*3+2] = </a:t>
            </a:r>
            <a:r>
              <a:rPr lang="en-GB" dirty="0" err="1" smtClean="0"/>
              <a:t>default_blue</a:t>
            </a:r>
            <a:r>
              <a:rPr lang="en-GB" dirty="0" smtClean="0"/>
              <a:t>;</a:t>
            </a:r>
          </a:p>
          <a:p>
            <a:pPr>
              <a:buNone/>
            </a:pPr>
            <a:r>
              <a:rPr lang="en-GB" dirty="0" smtClean="0"/>
              <a:t>    }</a:t>
            </a:r>
          </a:p>
          <a:p>
            <a:pPr>
              <a:buNone/>
            </a:pPr>
            <a:r>
              <a:rPr lang="en-GB" dirty="0" smtClean="0"/>
              <a:t>  } else {</a:t>
            </a:r>
          </a:p>
          <a:p>
            <a:pPr>
              <a:buNone/>
            </a:pPr>
            <a:r>
              <a:rPr lang="en-GB" dirty="0" smtClean="0"/>
              <a:t>    String </a:t>
            </a:r>
            <a:r>
              <a:rPr lang="en-GB" dirty="0" err="1" smtClean="0"/>
              <a:t>IMFileNameString</a:t>
            </a:r>
            <a:r>
              <a:rPr lang="en-GB" dirty="0" smtClean="0"/>
              <a:t> = String(".</a:t>
            </a:r>
            <a:r>
              <a:rPr lang="en-GB" dirty="0" err="1" smtClean="0"/>
              <a:t>imxs</a:t>
            </a:r>
            <a:r>
              <a:rPr lang="en-GB" dirty="0" smtClean="0"/>
              <a:t>/</a:t>
            </a:r>
            <a:r>
              <a:rPr lang="en-GB" dirty="0" err="1" smtClean="0"/>
              <a:t>imx</a:t>
            </a:r>
            <a:r>
              <a:rPr lang="en-GB" dirty="0" smtClean="0"/>
              <a:t>-") + ID + String(".</a:t>
            </a:r>
            <a:r>
              <a:rPr lang="en-GB" dirty="0" err="1" smtClean="0"/>
              <a:t>imx</a:t>
            </a:r>
            <a:r>
              <a:rPr lang="en-GB" dirty="0" smtClean="0"/>
              <a:t>");</a:t>
            </a:r>
          </a:p>
          <a:p>
            <a:pPr>
              <a:buNone/>
            </a:pPr>
            <a:r>
              <a:rPr lang="en-GB" dirty="0" smtClean="0"/>
              <a:t>    </a:t>
            </a:r>
            <a:r>
              <a:rPr lang="en-GB" dirty="0" err="1" smtClean="0"/>
              <a:t>int</a:t>
            </a:r>
            <a:r>
              <a:rPr lang="en-GB" dirty="0" smtClean="0"/>
              <a:t> </a:t>
            </a:r>
            <a:r>
              <a:rPr lang="en-GB" dirty="0" err="1" smtClean="0"/>
              <a:t>IMFileNameString_len</a:t>
            </a:r>
            <a:r>
              <a:rPr lang="en-GB" dirty="0" smtClean="0"/>
              <a:t> = </a:t>
            </a:r>
            <a:r>
              <a:rPr lang="en-GB" dirty="0" err="1" smtClean="0"/>
              <a:t>IMFileNameString.length</a:t>
            </a:r>
            <a:r>
              <a:rPr lang="en-GB" dirty="0" smtClean="0"/>
              <a:t>() + 1;</a:t>
            </a:r>
          </a:p>
          <a:p>
            <a:pPr>
              <a:buNone/>
            </a:pPr>
            <a:r>
              <a:rPr lang="en-GB" dirty="0" smtClean="0"/>
              <a:t>    char </a:t>
            </a:r>
            <a:r>
              <a:rPr lang="en-GB" dirty="0" err="1" smtClean="0"/>
              <a:t>IMFileName</a:t>
            </a:r>
            <a:r>
              <a:rPr lang="en-GB" dirty="0" smtClean="0"/>
              <a:t>[</a:t>
            </a:r>
            <a:r>
              <a:rPr lang="en-GB" dirty="0" err="1" smtClean="0"/>
              <a:t>IMFileNameString_len</a:t>
            </a:r>
            <a:r>
              <a:rPr lang="en-GB" dirty="0" smtClean="0"/>
              <a:t>];</a:t>
            </a:r>
          </a:p>
          <a:p>
            <a:pPr>
              <a:buNone/>
            </a:pPr>
            <a:r>
              <a:rPr lang="en-GB" dirty="0" smtClean="0"/>
              <a:t>    </a:t>
            </a:r>
            <a:r>
              <a:rPr lang="en-GB" dirty="0" err="1" smtClean="0"/>
              <a:t>IMFileNameString.toCharArray</a:t>
            </a:r>
            <a:r>
              <a:rPr lang="en-GB" dirty="0" smtClean="0"/>
              <a:t>(</a:t>
            </a:r>
            <a:r>
              <a:rPr lang="en-GB" dirty="0" err="1" smtClean="0"/>
              <a:t>IMFileName</a:t>
            </a:r>
            <a:r>
              <a:rPr lang="en-GB" dirty="0" smtClean="0"/>
              <a:t>, </a:t>
            </a:r>
            <a:r>
              <a:rPr lang="en-GB" dirty="0" err="1" smtClean="0"/>
              <a:t>IMFileNameString_len</a:t>
            </a:r>
            <a:r>
              <a:rPr lang="en-GB" dirty="0" smtClean="0"/>
              <a:t>);</a:t>
            </a:r>
          </a:p>
          <a:p>
            <a:pPr>
              <a:buNone/>
            </a:pPr>
            <a:r>
              <a:rPr lang="en-GB" dirty="0" smtClean="0"/>
              <a:t>    if (</a:t>
            </a:r>
            <a:r>
              <a:rPr lang="en-GB" dirty="0" err="1" smtClean="0"/>
              <a:t>SD.exists</a:t>
            </a:r>
            <a:r>
              <a:rPr lang="en-GB" dirty="0" smtClean="0"/>
              <a:t>(</a:t>
            </a:r>
            <a:r>
              <a:rPr lang="en-GB" dirty="0" err="1" smtClean="0"/>
              <a:t>IMFileName</a:t>
            </a:r>
            <a:r>
              <a:rPr lang="en-GB" dirty="0" smtClean="0"/>
              <a:t>)) {</a:t>
            </a:r>
          </a:p>
          <a:p>
            <a:pPr>
              <a:buNone/>
            </a:pPr>
            <a:r>
              <a:rPr lang="en-GB" dirty="0" smtClean="0"/>
              <a:t>      //</a:t>
            </a:r>
            <a:r>
              <a:rPr lang="en-GB" dirty="0" err="1" smtClean="0"/>
              <a:t>Serial.println</a:t>
            </a:r>
            <a:r>
              <a:rPr lang="en-GB" dirty="0" smtClean="0"/>
              <a:t>(</a:t>
            </a:r>
            <a:r>
              <a:rPr lang="en-GB" dirty="0" err="1" smtClean="0"/>
              <a:t>IMFileName</a:t>
            </a:r>
            <a:r>
              <a:rPr lang="en-GB" dirty="0" smtClean="0"/>
              <a:t>);</a:t>
            </a:r>
          </a:p>
          <a:p>
            <a:pPr>
              <a:buNone/>
            </a:pPr>
            <a:r>
              <a:rPr lang="en-GB" dirty="0" smtClean="0"/>
              <a:t>      </a:t>
            </a:r>
            <a:r>
              <a:rPr lang="en-GB" dirty="0" err="1" smtClean="0"/>
              <a:t>myFile</a:t>
            </a:r>
            <a:r>
              <a:rPr lang="en-GB" dirty="0" smtClean="0"/>
              <a:t> = </a:t>
            </a:r>
            <a:r>
              <a:rPr lang="en-GB" dirty="0" err="1" smtClean="0"/>
              <a:t>SD.open</a:t>
            </a:r>
            <a:r>
              <a:rPr lang="en-GB" dirty="0" smtClean="0"/>
              <a:t>(</a:t>
            </a:r>
            <a:r>
              <a:rPr lang="en-GB" dirty="0" err="1" smtClean="0"/>
              <a:t>IMFileName</a:t>
            </a:r>
            <a:r>
              <a:rPr lang="en-GB" dirty="0" smtClean="0"/>
              <a:t>);</a:t>
            </a:r>
          </a:p>
          <a:p>
            <a:pPr>
              <a:buNone/>
            </a:pPr>
            <a:r>
              <a:rPr lang="en-GB" dirty="0" smtClean="0"/>
              <a:t>      // read from the file until there's nothing else in it:</a:t>
            </a:r>
          </a:p>
          <a:p>
            <a:pPr>
              <a:buNone/>
            </a:pPr>
            <a:r>
              <a:rPr lang="en-GB" dirty="0" smtClean="0"/>
              <a:t>      </a:t>
            </a:r>
            <a:r>
              <a:rPr lang="en-GB" dirty="0" err="1" smtClean="0"/>
              <a:t>current_im_char</a:t>
            </a:r>
            <a:r>
              <a:rPr lang="en-GB" dirty="0" smtClean="0"/>
              <a:t>;</a:t>
            </a:r>
          </a:p>
          <a:p>
            <a:pPr>
              <a:buNone/>
            </a:pPr>
            <a:r>
              <a:rPr lang="en-GB" dirty="0" smtClean="0"/>
              <a:t>      </a:t>
            </a:r>
            <a:r>
              <a:rPr lang="en-GB" dirty="0" err="1" smtClean="0"/>
              <a:t>im_eof</a:t>
            </a:r>
            <a:r>
              <a:rPr lang="en-GB" dirty="0" smtClean="0"/>
              <a:t> = false;</a:t>
            </a:r>
          </a:p>
          <a:p>
            <a:pPr>
              <a:buNone/>
            </a:pPr>
            <a:r>
              <a:rPr lang="en-GB" dirty="0" smtClean="0"/>
              <a:t>      </a:t>
            </a:r>
            <a:r>
              <a:rPr lang="en-GB" dirty="0" err="1" smtClean="0"/>
              <a:t>im_invalid</a:t>
            </a:r>
            <a:r>
              <a:rPr lang="en-GB" dirty="0" smtClean="0"/>
              <a:t> = false;</a:t>
            </a:r>
          </a:p>
          <a:p>
            <a:pPr>
              <a:buNone/>
            </a:pPr>
            <a:r>
              <a:rPr lang="en-GB" dirty="0" smtClean="0"/>
              <a:t>      </a:t>
            </a:r>
          </a:p>
          <a:p>
            <a:pPr>
              <a:buNone/>
            </a:pPr>
            <a:r>
              <a:rPr lang="en-GB" dirty="0" smtClean="0"/>
              <a:t>      </a:t>
            </a:r>
            <a:r>
              <a:rPr lang="en-GB" dirty="0" err="1" smtClean="0"/>
              <a:t>readChar</a:t>
            </a:r>
            <a:r>
              <a:rPr lang="en-GB" dirty="0" smtClean="0"/>
              <a:t>(64);</a:t>
            </a:r>
          </a:p>
          <a:p>
            <a:pPr>
              <a:buNone/>
            </a:pPr>
            <a:r>
              <a:rPr lang="en-GB" dirty="0" smtClean="0"/>
              <a:t>      </a:t>
            </a:r>
            <a:r>
              <a:rPr lang="en-GB" dirty="0" err="1" smtClean="0"/>
              <a:t>readChar</a:t>
            </a:r>
            <a:r>
              <a:rPr lang="en-GB" dirty="0" smtClean="0"/>
              <a:t>(16);</a:t>
            </a:r>
          </a:p>
          <a:p>
            <a:pPr>
              <a:buNone/>
            </a:pPr>
            <a:r>
              <a:rPr lang="en-GB" dirty="0" smtClean="0"/>
              <a:t>      </a:t>
            </a:r>
            <a:r>
              <a:rPr lang="en-GB" dirty="0" err="1" smtClean="0"/>
              <a:t>readChar</a:t>
            </a:r>
            <a:r>
              <a:rPr lang="en-GB" dirty="0" smtClean="0"/>
              <a:t>(36);</a:t>
            </a:r>
          </a:p>
          <a:p>
            <a:pPr>
              <a:buNone/>
            </a:pPr>
            <a:r>
              <a:rPr lang="en-GB" dirty="0" smtClean="0"/>
              <a:t>      </a:t>
            </a:r>
            <a:r>
              <a:rPr lang="en-GB" dirty="0" err="1" smtClean="0"/>
              <a:t>readChar</a:t>
            </a:r>
            <a:r>
              <a:rPr lang="en-GB" dirty="0" smtClean="0"/>
              <a:t>(32);</a:t>
            </a:r>
          </a:p>
          <a:p>
            <a:pPr>
              <a:buNone/>
            </a:pPr>
            <a:r>
              <a:rPr lang="en-GB" dirty="0" smtClean="0"/>
              <a:t>      </a:t>
            </a:r>
            <a:r>
              <a:rPr lang="en-GB" dirty="0" err="1" smtClean="0"/>
              <a:t>readChar</a:t>
            </a:r>
            <a:r>
              <a:rPr lang="en-GB" dirty="0" smtClean="0"/>
              <a:t>(35);</a:t>
            </a:r>
          </a:p>
          <a:p>
            <a:pPr>
              <a:buNone/>
            </a:pPr>
            <a:r>
              <a:rPr lang="en-GB" dirty="0" smtClean="0"/>
              <a:t>      for (byte </a:t>
            </a:r>
            <a:r>
              <a:rPr lang="en-GB" dirty="0" err="1" smtClean="0"/>
              <a:t>im_Y</a:t>
            </a:r>
            <a:r>
              <a:rPr lang="en-GB" dirty="0" smtClean="0"/>
              <a:t> = 0; </a:t>
            </a:r>
            <a:r>
              <a:rPr lang="en-GB" dirty="0" err="1" smtClean="0"/>
              <a:t>im_Y</a:t>
            </a:r>
            <a:r>
              <a:rPr lang="en-GB" dirty="0" smtClean="0"/>
              <a:t> &lt; 16 &amp;&amp; </a:t>
            </a:r>
            <a:r>
              <a:rPr lang="en-GB" dirty="0" err="1" smtClean="0"/>
              <a:t>myFile.available</a:t>
            </a:r>
            <a:r>
              <a:rPr lang="en-GB" dirty="0" smtClean="0"/>
              <a:t>() &amp;&amp; !</a:t>
            </a:r>
            <a:r>
              <a:rPr lang="en-GB" dirty="0" err="1" smtClean="0"/>
              <a:t>im_eof</a:t>
            </a:r>
            <a:r>
              <a:rPr lang="en-GB" dirty="0" smtClean="0"/>
              <a:t> &amp;&amp; !</a:t>
            </a:r>
            <a:r>
              <a:rPr lang="en-GB" dirty="0" err="1" smtClean="0"/>
              <a:t>im_invalid</a:t>
            </a:r>
            <a:r>
              <a:rPr lang="en-GB" dirty="0" smtClean="0"/>
              <a:t>; </a:t>
            </a:r>
            <a:r>
              <a:rPr lang="en-GB" dirty="0" err="1" smtClean="0"/>
              <a:t>im_Y</a:t>
            </a:r>
            <a:r>
              <a:rPr lang="en-GB" dirty="0" smtClean="0"/>
              <a:t>++) {</a:t>
            </a:r>
          </a:p>
          <a:p>
            <a:pPr>
              <a:buNone/>
            </a:pPr>
            <a:r>
              <a:rPr lang="en-GB" dirty="0" smtClean="0"/>
              <a:t>        for (byte </a:t>
            </a:r>
            <a:r>
              <a:rPr lang="en-GB" dirty="0" err="1" smtClean="0"/>
              <a:t>im_X</a:t>
            </a:r>
            <a:r>
              <a:rPr lang="en-GB" dirty="0" smtClean="0"/>
              <a:t> = 0; </a:t>
            </a:r>
            <a:r>
              <a:rPr lang="en-GB" dirty="0" err="1" smtClean="0"/>
              <a:t>im_X</a:t>
            </a:r>
            <a:r>
              <a:rPr lang="en-GB" dirty="0" smtClean="0"/>
              <a:t> &lt; 32 &amp;&amp; </a:t>
            </a:r>
            <a:r>
              <a:rPr lang="en-GB" dirty="0" err="1" smtClean="0"/>
              <a:t>myFile.available</a:t>
            </a:r>
            <a:r>
              <a:rPr lang="en-GB" dirty="0" smtClean="0"/>
              <a:t>() &amp;&amp; !</a:t>
            </a:r>
            <a:r>
              <a:rPr lang="en-GB" dirty="0" err="1" smtClean="0"/>
              <a:t>im_eof</a:t>
            </a:r>
            <a:r>
              <a:rPr lang="en-GB" dirty="0" smtClean="0"/>
              <a:t> &amp;&amp; !</a:t>
            </a:r>
            <a:r>
              <a:rPr lang="en-GB" dirty="0" err="1" smtClean="0"/>
              <a:t>im_invalid</a:t>
            </a:r>
            <a:r>
              <a:rPr lang="en-GB" dirty="0" smtClean="0"/>
              <a:t>; </a:t>
            </a:r>
            <a:r>
              <a:rPr lang="en-GB" dirty="0" err="1" smtClean="0"/>
              <a:t>im_X</a:t>
            </a:r>
            <a:r>
              <a:rPr lang="en-GB" dirty="0" smtClean="0"/>
              <a:t>++) {</a:t>
            </a:r>
          </a:p>
          <a:p>
            <a:pPr>
              <a:buNone/>
            </a:pPr>
            <a:r>
              <a:rPr lang="en-GB" dirty="0" smtClean="0"/>
              <a:t>          </a:t>
            </a:r>
            <a:endParaRPr lang="en-GB" dirty="0"/>
          </a:p>
        </p:txBody>
      </p:sp>
      <p:sp>
        <p:nvSpPr>
          <p:cNvPr id="7" name="Content Placeholder 6"/>
          <p:cNvSpPr>
            <a:spLocks noGrp="1"/>
          </p:cNvSpPr>
          <p:nvPr>
            <p:ph sz="half" idx="2"/>
          </p:nvPr>
        </p:nvSpPr>
        <p:spPr>
          <a:xfrm>
            <a:off x="5276088" y="1196752"/>
            <a:ext cx="3657600" cy="4918680"/>
          </a:xfrm>
        </p:spPr>
        <p:txBody>
          <a:bodyPr>
            <a:normAutofit fontScale="25000" lnSpcReduction="20000"/>
          </a:bodyPr>
          <a:lstStyle/>
          <a:p>
            <a:pPr>
              <a:buNone/>
            </a:pPr>
            <a:r>
              <a:rPr lang="en-GB" b="1" dirty="0" smtClean="0"/>
              <a:t>Continued.</a:t>
            </a:r>
          </a:p>
          <a:p>
            <a:pPr>
              <a:buNone/>
            </a:pPr>
            <a:endParaRPr lang="en-GB" b="1" dirty="0" smtClean="0"/>
          </a:p>
          <a:p>
            <a:pPr>
              <a:buNone/>
            </a:pPr>
            <a:r>
              <a:rPr lang="en-GB" dirty="0" err="1" smtClean="0"/>
              <a:t>int</a:t>
            </a:r>
            <a:r>
              <a:rPr lang="en-GB" dirty="0" smtClean="0"/>
              <a:t> </a:t>
            </a:r>
            <a:r>
              <a:rPr lang="en-GB" dirty="0" err="1" smtClean="0"/>
              <a:t>im_c_index</a:t>
            </a:r>
            <a:r>
              <a:rPr lang="en-GB" dirty="0" smtClean="0"/>
              <a:t> = </a:t>
            </a:r>
            <a:r>
              <a:rPr lang="en-GB" dirty="0" err="1" smtClean="0"/>
              <a:t>PosToIndex</a:t>
            </a:r>
            <a:r>
              <a:rPr lang="en-GB" dirty="0" smtClean="0"/>
              <a:t>(im_X,15-im_Y);</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 = </a:t>
            </a:r>
            <a:r>
              <a:rPr lang="en-GB" dirty="0" err="1" smtClean="0"/>
              <a:t>current_im_char</a:t>
            </a:r>
            <a:r>
              <a:rPr lang="en-GB" dirty="0" smtClean="0"/>
              <a:t>;</a:t>
            </a:r>
          </a:p>
          <a:p>
            <a:pPr>
              <a:buNone/>
            </a:pPr>
            <a:r>
              <a:rPr lang="en-GB" dirty="0" smtClean="0"/>
              <a:t>          </a:t>
            </a:r>
            <a:r>
              <a:rPr lang="en-GB" dirty="0" err="1" smtClean="0"/>
              <a:t>readChar</a:t>
            </a:r>
            <a:r>
              <a:rPr lang="en-GB" dirty="0" smtClean="0"/>
              <a:t>(58);</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*3+1] = </a:t>
            </a:r>
            <a:r>
              <a:rPr lang="en-GB" dirty="0" err="1" smtClean="0"/>
              <a:t>current_im_char</a:t>
            </a:r>
            <a:r>
              <a:rPr lang="en-GB" dirty="0" smtClean="0"/>
              <a:t>;</a:t>
            </a:r>
          </a:p>
          <a:p>
            <a:pPr>
              <a:buNone/>
            </a:pPr>
            <a:r>
              <a:rPr lang="en-GB" dirty="0" smtClean="0"/>
              <a:t>          </a:t>
            </a:r>
            <a:r>
              <a:rPr lang="en-GB" dirty="0" err="1" smtClean="0"/>
              <a:t>readChar</a:t>
            </a:r>
            <a:r>
              <a:rPr lang="en-GB" dirty="0" smtClean="0"/>
              <a:t>(58);</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*3+2] = </a:t>
            </a:r>
            <a:r>
              <a:rPr lang="en-GB" dirty="0" err="1" smtClean="0"/>
              <a:t>current_im_char</a:t>
            </a:r>
            <a:r>
              <a:rPr lang="en-GB" dirty="0" smtClean="0"/>
              <a:t>;</a:t>
            </a:r>
          </a:p>
          <a:p>
            <a:pPr>
              <a:buNone/>
            </a:pPr>
            <a:r>
              <a:rPr lang="en-GB" dirty="0" smtClean="0"/>
              <a:t>          if (</a:t>
            </a:r>
            <a:r>
              <a:rPr lang="en-GB" dirty="0" err="1" smtClean="0"/>
              <a:t>im_X</a:t>
            </a:r>
            <a:r>
              <a:rPr lang="en-GB" dirty="0" smtClean="0"/>
              <a:t> &lt; 31) {</a:t>
            </a:r>
          </a:p>
          <a:p>
            <a:pPr>
              <a:buNone/>
            </a:pPr>
            <a:r>
              <a:rPr lang="en-GB" dirty="0" smtClean="0"/>
              <a:t>            </a:t>
            </a:r>
            <a:r>
              <a:rPr lang="en-GB" dirty="0" err="1" smtClean="0"/>
              <a:t>readChar</a:t>
            </a:r>
            <a:r>
              <a:rPr lang="en-GB" dirty="0" smtClean="0"/>
              <a:t>(59);</a:t>
            </a:r>
          </a:p>
          <a:p>
            <a:pPr>
              <a:buNone/>
            </a:pPr>
            <a:r>
              <a:rPr lang="en-GB" dirty="0" smtClean="0"/>
              <a:t>          }</a:t>
            </a:r>
          </a:p>
          <a:p>
            <a:pPr>
              <a:buNone/>
            </a:pPr>
            <a:r>
              <a:rPr lang="en-GB" dirty="0" smtClean="0"/>
              <a:t>        }</a:t>
            </a:r>
          </a:p>
          <a:p>
            <a:pPr>
              <a:buNone/>
            </a:pPr>
            <a:r>
              <a:rPr lang="en-GB" dirty="0" smtClean="0"/>
              <a:t>        if (</a:t>
            </a:r>
            <a:r>
              <a:rPr lang="en-GB" dirty="0" err="1" smtClean="0"/>
              <a:t>im_Y</a:t>
            </a:r>
            <a:r>
              <a:rPr lang="en-GB" dirty="0" smtClean="0"/>
              <a:t> &lt; 15) {</a:t>
            </a:r>
          </a:p>
          <a:p>
            <a:pPr>
              <a:buNone/>
            </a:pPr>
            <a:r>
              <a:rPr lang="en-GB" dirty="0" smtClean="0"/>
              <a:t>            </a:t>
            </a:r>
            <a:r>
              <a:rPr lang="en-GB" dirty="0" err="1" smtClean="0"/>
              <a:t>readChar</a:t>
            </a:r>
            <a:r>
              <a:rPr lang="en-GB" dirty="0" smtClean="0"/>
              <a:t>(33);</a:t>
            </a:r>
          </a:p>
          <a:p>
            <a:pPr>
              <a:buNone/>
            </a:pPr>
            <a:r>
              <a:rPr lang="en-GB" dirty="0" smtClean="0"/>
              <a:t>          }</a:t>
            </a:r>
          </a:p>
          <a:p>
            <a:pPr>
              <a:buNone/>
            </a:pPr>
            <a:r>
              <a:rPr lang="en-GB" dirty="0" smtClean="0"/>
              <a:t>      }</a:t>
            </a:r>
          </a:p>
          <a:p>
            <a:pPr>
              <a:buNone/>
            </a:pPr>
            <a:r>
              <a:rPr lang="en-GB" dirty="0" smtClean="0"/>
              <a:t>      </a:t>
            </a:r>
            <a:r>
              <a:rPr lang="en-GB" dirty="0" err="1" smtClean="0"/>
              <a:t>readChar</a:t>
            </a:r>
            <a:r>
              <a:rPr lang="en-GB" dirty="0" smtClean="0"/>
              <a:t>(38);</a:t>
            </a:r>
          </a:p>
          <a:p>
            <a:pPr>
              <a:buNone/>
            </a:pPr>
            <a:r>
              <a:rPr lang="en-GB" dirty="0" smtClean="0"/>
              <a:t>      if (</a:t>
            </a:r>
            <a:r>
              <a:rPr lang="en-GB" dirty="0" err="1" smtClean="0"/>
              <a:t>im_invalid</a:t>
            </a:r>
            <a:r>
              <a:rPr lang="en-GB" dirty="0" smtClean="0"/>
              <a:t>) {</a:t>
            </a:r>
          </a:p>
          <a:p>
            <a:pPr>
              <a:buNone/>
            </a:pPr>
            <a:r>
              <a:rPr lang="en-GB" dirty="0" smtClean="0"/>
              <a:t>        </a:t>
            </a:r>
            <a:r>
              <a:rPr lang="en-GB" dirty="0" err="1" smtClean="0"/>
              <a:t>Serial.println</a:t>
            </a:r>
            <a:r>
              <a:rPr lang="en-GB" dirty="0" smtClean="0"/>
              <a:t>("Invalid");</a:t>
            </a:r>
          </a:p>
          <a:p>
            <a:pPr>
              <a:buNone/>
            </a:pPr>
            <a:r>
              <a:rPr lang="en-GB" dirty="0" smtClean="0"/>
              <a:t>        </a:t>
            </a:r>
            <a:r>
              <a:rPr lang="en-GB" dirty="0" err="1" smtClean="0"/>
              <a:t>current_pattern</a:t>
            </a:r>
            <a:r>
              <a:rPr lang="en-GB" dirty="0" smtClean="0"/>
              <a:t> = 0;</a:t>
            </a:r>
          </a:p>
          <a:p>
            <a:pPr>
              <a:buNone/>
            </a:pPr>
            <a:r>
              <a:rPr lang="en-GB" dirty="0" smtClean="0"/>
              <a:t>        for (</a:t>
            </a:r>
            <a:r>
              <a:rPr lang="en-GB" dirty="0" err="1" smtClean="0"/>
              <a:t>int</a:t>
            </a:r>
            <a:r>
              <a:rPr lang="en-GB" dirty="0" smtClean="0"/>
              <a:t> </a:t>
            </a:r>
            <a:r>
              <a:rPr lang="en-GB" dirty="0" err="1" smtClean="0"/>
              <a:t>i</a:t>
            </a:r>
            <a:r>
              <a:rPr lang="en-GB" dirty="0" smtClean="0"/>
              <a:t> = 0; </a:t>
            </a:r>
            <a:r>
              <a:rPr lang="en-GB" dirty="0" err="1" smtClean="0"/>
              <a:t>i</a:t>
            </a:r>
            <a:r>
              <a:rPr lang="en-GB" dirty="0" smtClean="0"/>
              <a:t> &lt; NUM_LEDS; </a:t>
            </a:r>
            <a:r>
              <a:rPr lang="en-GB" dirty="0" err="1" smtClean="0"/>
              <a:t>i</a:t>
            </a:r>
            <a:r>
              <a:rPr lang="en-GB" dirty="0" smtClean="0"/>
              <a:t>++){</a:t>
            </a:r>
          </a:p>
          <a:p>
            <a:pPr>
              <a:buNone/>
            </a:pPr>
            <a:r>
              <a:rPr lang="en-GB" dirty="0" smtClean="0"/>
              <a:t>          image[</a:t>
            </a:r>
            <a:r>
              <a:rPr lang="en-GB" dirty="0" err="1" smtClean="0"/>
              <a:t>i</a:t>
            </a:r>
            <a:r>
              <a:rPr lang="en-GB" dirty="0" smtClean="0"/>
              <a:t>*3] = </a:t>
            </a:r>
            <a:r>
              <a:rPr lang="en-GB" dirty="0" err="1" smtClean="0"/>
              <a:t>default_red</a:t>
            </a:r>
            <a:r>
              <a:rPr lang="en-GB" dirty="0" smtClean="0"/>
              <a:t>;</a:t>
            </a:r>
          </a:p>
          <a:p>
            <a:pPr>
              <a:buNone/>
            </a:pPr>
            <a:r>
              <a:rPr lang="en-GB" dirty="0" smtClean="0"/>
              <a:t>          image[</a:t>
            </a:r>
            <a:r>
              <a:rPr lang="en-GB" dirty="0" err="1" smtClean="0"/>
              <a:t>i</a:t>
            </a:r>
            <a:r>
              <a:rPr lang="en-GB" dirty="0" smtClean="0"/>
              <a:t>*3+1] = </a:t>
            </a:r>
            <a:r>
              <a:rPr lang="en-GB" dirty="0" err="1" smtClean="0"/>
              <a:t>default_green</a:t>
            </a:r>
            <a:r>
              <a:rPr lang="en-GB" dirty="0" smtClean="0"/>
              <a:t>;</a:t>
            </a:r>
          </a:p>
          <a:p>
            <a:pPr>
              <a:buNone/>
            </a:pPr>
            <a:r>
              <a:rPr lang="en-GB" dirty="0" smtClean="0"/>
              <a:t>          image[</a:t>
            </a:r>
            <a:r>
              <a:rPr lang="en-GB" dirty="0" err="1" smtClean="0"/>
              <a:t>i</a:t>
            </a:r>
            <a:r>
              <a:rPr lang="en-GB" dirty="0" smtClean="0"/>
              <a:t>*3+2] = </a:t>
            </a:r>
            <a:r>
              <a:rPr lang="en-GB" dirty="0" err="1" smtClean="0"/>
              <a:t>default_blue</a:t>
            </a:r>
            <a:r>
              <a:rPr lang="en-GB" dirty="0" smtClean="0"/>
              <a:t>;</a:t>
            </a:r>
          </a:p>
          <a:p>
            <a:pPr>
              <a:buNone/>
            </a:pPr>
            <a:r>
              <a:rPr lang="en-GB" dirty="0" smtClean="0"/>
              <a:t>        }</a:t>
            </a:r>
          </a:p>
          <a:p>
            <a:pPr>
              <a:buNone/>
            </a:pPr>
            <a:r>
              <a:rPr lang="en-GB" dirty="0" smtClean="0"/>
              <a:t>        </a:t>
            </a:r>
            <a:r>
              <a:rPr lang="en-GB" dirty="0" err="1" smtClean="0"/>
              <a:t>Serial.println</a:t>
            </a:r>
            <a:r>
              <a:rPr lang="en-GB" dirty="0" smtClean="0"/>
              <a:t>(</a:t>
            </a:r>
            <a:r>
              <a:rPr lang="en-GB" dirty="0" err="1" smtClean="0"/>
              <a:t>IMFileName</a:t>
            </a:r>
            <a:r>
              <a:rPr lang="en-GB" dirty="0" smtClean="0"/>
              <a:t>);</a:t>
            </a:r>
          </a:p>
          <a:p>
            <a:pPr>
              <a:buNone/>
            </a:pPr>
            <a:r>
              <a:rPr lang="en-GB" dirty="0" smtClean="0"/>
              <a:t>      }</a:t>
            </a:r>
          </a:p>
          <a:p>
            <a:pPr>
              <a:buNone/>
            </a:pPr>
            <a:r>
              <a:rPr lang="en-GB" dirty="0" smtClean="0"/>
              <a:t>      </a:t>
            </a:r>
            <a:r>
              <a:rPr lang="en-GB" dirty="0" err="1" smtClean="0"/>
              <a:t>myFile.close</a:t>
            </a:r>
            <a:r>
              <a:rPr lang="en-GB" dirty="0" smtClean="0"/>
              <a:t>();</a:t>
            </a:r>
          </a:p>
          <a:p>
            <a:pPr>
              <a:buNone/>
            </a:pPr>
            <a:r>
              <a:rPr lang="en-GB" dirty="0" smtClean="0"/>
              <a:t>      </a:t>
            </a:r>
            <a:r>
              <a:rPr lang="en-GB" dirty="0" err="1" smtClean="0"/>
              <a:t>Serial.println</a:t>
            </a:r>
            <a:r>
              <a:rPr lang="en-GB" dirty="0" smtClean="0"/>
              <a:t>("Finished");</a:t>
            </a:r>
          </a:p>
          <a:p>
            <a:pPr>
              <a:buNone/>
            </a:pPr>
            <a:r>
              <a:rPr lang="en-GB" dirty="0" smtClean="0"/>
              <a:t>    }</a:t>
            </a:r>
          </a:p>
          <a:p>
            <a:pPr>
              <a:buNone/>
            </a:pPr>
            <a:r>
              <a:rPr lang="en-GB" dirty="0" smtClean="0"/>
              <a:t>  }</a:t>
            </a:r>
          </a:p>
          <a:p>
            <a:pPr>
              <a:buNone/>
            </a:pPr>
            <a:r>
              <a:rPr lang="en-GB" dirty="0" smtClean="0"/>
              <a: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3563888" y="1628800"/>
            <a:ext cx="1783804" cy="1224136"/>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419872" y="5786480"/>
            <a:ext cx="1981795" cy="10363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 xmlns:a16="http://schemas.microsoft.com/office/drawing/2014/main"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 xmlns:p14="http://schemas.microsoft.com/office/powerpoint/2010/main"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 xmlns:p14="http://schemas.microsoft.com/office/powerpoint/2010/main"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 xmlns:p14="http://schemas.microsoft.com/office/powerpoint/2010/main"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 xmlns:a16="http://schemas.microsoft.com/office/drawing/2014/main" val="20000"/>
                    </a:ext>
                  </a:extLst>
                </a:gridCol>
                <a:gridCol w="1499870">
                  <a:extLst>
                    <a:ext uri="{9D8B030D-6E8A-4147-A177-3AD203B41FA5}">
                      <a16:colId xmlns="" xmlns:a16="http://schemas.microsoft.com/office/drawing/2014/main" val="20001"/>
                    </a:ext>
                  </a:extLst>
                </a:gridCol>
                <a:gridCol w="1499870">
                  <a:extLst>
                    <a:ext uri="{9D8B030D-6E8A-4147-A177-3AD203B41FA5}">
                      <a16:colId xmlns="" xmlns:a16="http://schemas.microsoft.com/office/drawing/2014/main" val="20002"/>
                    </a:ext>
                  </a:extLst>
                </a:gridCol>
                <a:gridCol w="1499870">
                  <a:extLst>
                    <a:ext uri="{9D8B030D-6E8A-4147-A177-3AD203B41FA5}">
                      <a16:colId xmlns="" xmlns:a16="http://schemas.microsoft.com/office/drawing/2014/main" val="20003"/>
                    </a:ext>
                  </a:extLst>
                </a:gridCol>
                <a:gridCol w="1499870">
                  <a:extLst>
                    <a:ext uri="{9D8B030D-6E8A-4147-A177-3AD203B41FA5}">
                      <a16:colId xmlns="" xmlns:a16="http://schemas.microsoft.com/office/drawing/2014/main"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 xmlns:a16="http://schemas.microsoft.com/office/drawing/2014/main"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 xmlns:a16="http://schemas.microsoft.com/office/drawing/2014/main"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99992" y="3356993"/>
            <a:ext cx="1408404" cy="8816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5940152" y="3426782"/>
            <a:ext cx="1455107" cy="794307"/>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7524329" y="3429001"/>
            <a:ext cx="1377036" cy="720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 xmlns:p14="http://schemas.microsoft.com/office/powerpoint/2010/main"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that has:</a:t>
            </a:r>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3861048"/>
            <a:ext cx="3941368" cy="2309292"/>
          </a:xfrm>
          <a:prstGeom prst="rect">
            <a:avLst/>
          </a:prstGeom>
          <a:noFill/>
        </p:spPr>
      </p:pic>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V38</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V38</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8" y="1484784"/>
            <a:ext cx="5168753" cy="2376264"/>
          </a:xfrm>
          <a:prstGeom prst="rect">
            <a:avLst/>
          </a:prstGeom>
          <a:noFill/>
        </p:spPr>
      </p:pic>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3861048"/>
            <a:ext cx="3941368" cy="2309292"/>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MDF</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224136" y="1083149"/>
          <a:ext cx="7596336" cy="5370187"/>
        </p:xfrm>
        <a:graphic>
          <a:graphicData uri="http://schemas.openxmlformats.org/presentationml/2006/ole">
            <p:oleObj spid="_x0000_s64514"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079259" y="980728"/>
          <a:ext cx="7741213" cy="5472608"/>
        </p:xfrm>
        <a:graphic>
          <a:graphicData uri="http://schemas.openxmlformats.org/presentationml/2006/ole">
            <p:oleObj spid="_x0000_s6554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87624" y="1052736"/>
          <a:ext cx="7704856" cy="5446905"/>
        </p:xfrm>
        <a:graphic>
          <a:graphicData uri="http://schemas.openxmlformats.org/presentationml/2006/ole">
            <p:oleObj spid="_x0000_s922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6" name="TextBox 5"/>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87624" y="1052736"/>
          <a:ext cx="7639356" cy="5400600"/>
        </p:xfrm>
        <a:graphic>
          <a:graphicData uri="http://schemas.openxmlformats.org/presentationml/2006/ole">
            <p:oleObj spid="_x0000_s10244"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15616" y="1052736"/>
          <a:ext cx="7741213" cy="5472608"/>
        </p:xfrm>
        <a:graphic>
          <a:graphicData uri="http://schemas.openxmlformats.org/presentationml/2006/ole">
            <p:oleObj spid="_x0000_s1229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81116" y="1052736"/>
          <a:ext cx="7639356" cy="5400600"/>
        </p:xfrm>
        <a:graphic>
          <a:graphicData uri="http://schemas.openxmlformats.org/presentationml/2006/ole">
            <p:oleObj spid="_x0000_s1331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1412776"/>
            <a:ext cx="2324200" cy="159672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56176" y="1135696"/>
            <a:ext cx="2547526" cy="2547526"/>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03648" y="4733688"/>
            <a:ext cx="2160240" cy="1352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6030219" y="4365104"/>
            <a:ext cx="2484391" cy="135616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563888" y="3044146"/>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7" name="TextBox 6"/>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8454624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0134499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93977" y="1665949"/>
            <a:ext cx="1970111" cy="190706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21767" y="5188539"/>
            <a:ext cx="2324200" cy="159672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 xmlns:a16="http://schemas.microsoft.com/office/drawing/2014/main"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3557745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240973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271470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Possible Circuits</a:t>
            </a:r>
            <a:endParaRPr lang="en-GB"/>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a:t>
            </a:r>
            <a:r>
              <a:rPr lang="en-GB" sz="1400" dirty="0" err="1" smtClean="0"/>
              <a:t>kohm</a:t>
            </a:r>
            <a:r>
              <a:rPr lang="en-GB" sz="1400" dirty="0" smtClean="0"/>
              <a:t> input impedance and around 5 </a:t>
            </a:r>
            <a:r>
              <a:rPr lang="en-GB" sz="1400" dirty="0" err="1" smtClean="0"/>
              <a:t>kohm</a:t>
            </a:r>
            <a:r>
              <a:rPr lang="en-GB" sz="1400" dirty="0" smtClean="0"/>
              <a:t>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2123728" y="2852936"/>
            <a:ext cx="5742415" cy="2972544"/>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2699792" y="2492896"/>
            <a:ext cx="4392488" cy="4289996"/>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252307" y="2564904"/>
            <a:ext cx="7618942" cy="3745981"/>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1403648" y="1988840"/>
            <a:ext cx="7520294" cy="3744416"/>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043608" y="476672"/>
            <a:ext cx="7992024" cy="6000018"/>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763689" y="1412776"/>
            <a:ext cx="6689928" cy="498407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4590482"/>
            <a:ext cx="2150886" cy="215088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89759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195737" y="2452585"/>
            <a:ext cx="5112568" cy="3928743"/>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 Switching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0- Research\arduino-control-relay-schematic.png"/>
          <p:cNvPicPr>
            <a:picLocks noGrp="1" noChangeAspect="1" noChangeArrowheads="1"/>
          </p:cNvPicPr>
          <p:nvPr>
            <p:ph idx="1"/>
          </p:nvPr>
        </p:nvPicPr>
        <p:blipFill>
          <a:blip r:embed="rId2" cstate="print"/>
          <a:srcRect/>
          <a:stretch>
            <a:fillRect/>
          </a:stretch>
        </p:blipFill>
        <p:spPr bwMode="auto">
          <a:xfrm>
            <a:off x="2435701" y="1889921"/>
            <a:ext cx="5498147" cy="3916358"/>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35100" y="1196752"/>
          <a:ext cx="7529388" cy="5187262"/>
        </p:xfrm>
        <a:graphic>
          <a:graphicData uri="http://schemas.openxmlformats.org/drawingml/2006/table">
            <a:tbl>
              <a:tblPr firstRow="1" bandRow="1">
                <a:tableStyleId>{5C22544A-7EE6-4342-B048-85BDC9FD1C3A}</a:tableStyleId>
              </a:tblPr>
              <a:tblGrid>
                <a:gridCol w="2509796"/>
                <a:gridCol w="2509796"/>
                <a:gridCol w="2509796"/>
              </a:tblGrid>
              <a:tr h="265162">
                <a:tc>
                  <a:txBody>
                    <a:bodyPr/>
                    <a:lstStyle/>
                    <a:p>
                      <a:r>
                        <a:rPr lang="en-GB" sz="1200" dirty="0" smtClean="0"/>
                        <a:t>Picture</a:t>
                      </a:r>
                      <a:endParaRPr lang="en-GB" sz="1200" dirty="0"/>
                    </a:p>
                  </a:txBody>
                  <a:tcPr/>
                </a:tc>
                <a:tc>
                  <a:txBody>
                    <a:bodyPr/>
                    <a:lstStyle/>
                    <a:p>
                      <a:r>
                        <a:rPr lang="en-GB" sz="1200" dirty="0" smtClean="0"/>
                        <a:t>Component</a:t>
                      </a:r>
                      <a:r>
                        <a:rPr lang="en-GB" sz="1200" baseline="0" dirty="0" smtClean="0"/>
                        <a:t> </a:t>
                      </a:r>
                      <a:endParaRPr lang="en-GB" sz="1200" dirty="0"/>
                    </a:p>
                  </a:txBody>
                  <a:tcPr/>
                </a:tc>
                <a:tc>
                  <a:txBody>
                    <a:bodyPr/>
                    <a:lstStyle/>
                    <a:p>
                      <a:r>
                        <a:rPr lang="en-GB" sz="1200" dirty="0" smtClean="0"/>
                        <a:t>Use</a:t>
                      </a:r>
                      <a:endParaRPr lang="en-GB" sz="1200" dirty="0"/>
                    </a:p>
                  </a:txBody>
                  <a:tcPr/>
                </a:tc>
              </a:tr>
              <a:tr h="125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dirty="0"/>
                    </a:p>
                  </a:txBody>
                  <a:tcPr/>
                </a:tc>
                <a:tc>
                  <a:txBody>
                    <a:bodyPr/>
                    <a:lstStyle/>
                    <a:p>
                      <a:r>
                        <a:rPr lang="en-GB" sz="1200" dirty="0" smtClean="0"/>
                        <a:t>ATMEGA</a:t>
                      </a:r>
                      <a:r>
                        <a:rPr lang="en-GB" sz="1200" baseline="0" dirty="0" smtClean="0"/>
                        <a:t> 1284p</a:t>
                      </a:r>
                      <a:endParaRPr lang="en-GB" sz="1200" dirty="0"/>
                    </a:p>
                  </a:txBody>
                  <a:tcPr/>
                </a:tc>
                <a:tc>
                  <a:txBody>
                    <a:bodyPr/>
                    <a:lstStyle/>
                    <a:p>
                      <a:r>
                        <a:rPr lang="en-GB" sz="1200" dirty="0" smtClean="0"/>
                        <a:t>To be the main microcontroller</a:t>
                      </a:r>
                      <a:r>
                        <a:rPr lang="en-GB" sz="1200" baseline="0" dirty="0" smtClean="0"/>
                        <a:t> of the product and control the LED panels, perform the frequency analyses and interface with the SD card</a:t>
                      </a:r>
                      <a:endParaRPr lang="en-GB" sz="1200" dirty="0"/>
                    </a:p>
                  </a:txBody>
                  <a:tcPr/>
                </a:tc>
              </a:tr>
              <a:tr h="910201">
                <a:tc>
                  <a:txBody>
                    <a:bodyPr/>
                    <a:lstStyle/>
                    <a:p>
                      <a:endParaRPr lang="en-GB" sz="1200" dirty="0"/>
                    </a:p>
                  </a:txBody>
                  <a:tcPr/>
                </a:tc>
                <a:tc>
                  <a:txBody>
                    <a:bodyPr/>
                    <a:lstStyle/>
                    <a:p>
                      <a:r>
                        <a:rPr lang="en-GB" sz="1200" dirty="0" smtClean="0"/>
                        <a:t>32x8 WS2812B Led</a:t>
                      </a:r>
                      <a:r>
                        <a:rPr lang="en-GB" sz="1200" baseline="0" dirty="0" smtClean="0"/>
                        <a:t> Panel</a:t>
                      </a:r>
                      <a:endParaRPr lang="en-GB" sz="1200" dirty="0"/>
                    </a:p>
                  </a:txBody>
                  <a:tcPr/>
                </a:tc>
                <a:tc>
                  <a:txBody>
                    <a:bodyPr/>
                    <a:lstStyle/>
                    <a:p>
                      <a:r>
                        <a:rPr lang="en-GB" sz="1200" dirty="0" smtClean="0"/>
                        <a:t>To</a:t>
                      </a:r>
                      <a:r>
                        <a:rPr lang="en-GB" sz="1200" baseline="0" dirty="0" smtClean="0"/>
                        <a:t> be the display of the product to show the different frequency bars and allow customisation of the RGB colour</a:t>
                      </a:r>
                      <a:endParaRPr lang="en-GB" sz="1200" dirty="0"/>
                    </a:p>
                  </a:txBody>
                  <a:tcPr/>
                </a:tc>
              </a:tr>
              <a:tr h="739536">
                <a:tc>
                  <a:txBody>
                    <a:bodyPr/>
                    <a:lstStyle/>
                    <a:p>
                      <a:endParaRPr lang="en-GB" sz="1200" dirty="0"/>
                    </a:p>
                  </a:txBody>
                  <a:tcPr/>
                </a:tc>
                <a:tc>
                  <a:txBody>
                    <a:bodyPr/>
                    <a:lstStyle/>
                    <a:p>
                      <a:r>
                        <a:rPr lang="en-GB" sz="1200" dirty="0" smtClean="0"/>
                        <a:t>IR</a:t>
                      </a:r>
                      <a:r>
                        <a:rPr lang="en-GB" sz="1200" baseline="0" dirty="0" smtClean="0"/>
                        <a:t> Receiver </a:t>
                      </a:r>
                      <a:endParaRPr lang="en-GB" sz="1200" dirty="0"/>
                    </a:p>
                  </a:txBody>
                  <a:tcPr/>
                </a:tc>
                <a:tc>
                  <a:txBody>
                    <a:bodyPr/>
                    <a:lstStyle/>
                    <a:p>
                      <a:r>
                        <a:rPr lang="en-GB" sz="1200" dirty="0" smtClean="0"/>
                        <a:t>To receive</a:t>
                      </a:r>
                      <a:r>
                        <a:rPr lang="en-GB" sz="1200" baseline="0" dirty="0" smtClean="0"/>
                        <a:t> the signal from the IR remote which will be how the user controls the device</a:t>
                      </a:r>
                      <a:endParaRPr lang="en-GB" sz="1200" dirty="0"/>
                    </a:p>
                  </a:txBody>
                  <a:tcPr/>
                </a:tc>
              </a:tr>
              <a:tr h="739536">
                <a:tc>
                  <a:txBody>
                    <a:bodyPr/>
                    <a:lstStyle/>
                    <a:p>
                      <a:endParaRPr lang="en-GB" sz="1200" dirty="0"/>
                    </a:p>
                  </a:txBody>
                  <a:tcPr/>
                </a:tc>
                <a:tc>
                  <a:txBody>
                    <a:bodyPr/>
                    <a:lstStyle/>
                    <a:p>
                      <a:r>
                        <a:rPr lang="en-GB" sz="1200" dirty="0" smtClean="0"/>
                        <a:t>LM324</a:t>
                      </a:r>
                      <a:endParaRPr lang="en-GB" sz="1200" dirty="0"/>
                    </a:p>
                  </a:txBody>
                  <a:tcPr/>
                </a:tc>
                <a:tc>
                  <a:txBody>
                    <a:bodyPr/>
                    <a:lstStyle/>
                    <a:p>
                      <a:r>
                        <a:rPr lang="en-GB" sz="1200" dirty="0" smtClean="0"/>
                        <a:t>To convert</a:t>
                      </a:r>
                      <a:r>
                        <a:rPr lang="en-GB" sz="1200" baseline="0" dirty="0" smtClean="0"/>
                        <a:t> the audio inputs for the unit into a logic level that the microcontroller can use also it only needs an single power supply so it is easy to use</a:t>
                      </a:r>
                      <a:endParaRPr lang="en-GB" sz="1200" dirty="0"/>
                    </a:p>
                  </a:txBody>
                  <a:tcPr/>
                </a:tc>
              </a:tr>
              <a:tr h="739536">
                <a:tc>
                  <a:txBody>
                    <a:bodyPr/>
                    <a:lstStyle/>
                    <a:p>
                      <a:endParaRPr lang="en-GB" sz="1200" dirty="0"/>
                    </a:p>
                  </a:txBody>
                  <a:tcPr/>
                </a:tc>
                <a:tc>
                  <a:txBody>
                    <a:bodyPr/>
                    <a:lstStyle/>
                    <a:p>
                      <a:r>
                        <a:rPr lang="en-GB" sz="1200" dirty="0" smtClean="0"/>
                        <a:t>Mean well</a:t>
                      </a:r>
                      <a:r>
                        <a:rPr lang="en-GB" sz="1200" baseline="0" dirty="0" smtClean="0"/>
                        <a:t> UHP-200A-5</a:t>
                      </a:r>
                      <a:endParaRPr lang="en-GB" sz="1200" dirty="0"/>
                    </a:p>
                  </a:txBody>
                  <a:tcPr/>
                </a:tc>
                <a:tc>
                  <a:txBody>
                    <a:bodyPr/>
                    <a:lstStyle/>
                    <a:p>
                      <a:r>
                        <a:rPr lang="en-GB" sz="1200" dirty="0" smtClean="0"/>
                        <a:t>To power</a:t>
                      </a:r>
                      <a:r>
                        <a:rPr lang="en-GB" sz="1200" baseline="0" dirty="0" smtClean="0"/>
                        <a:t> the unit as the LED panels require 15A maximum each so it can supply 40A at 5v as it is a 200W power supply which leaves 10A spare for other circuitry and the USB port</a:t>
                      </a:r>
                      <a:endParaRPr lang="en-GB" sz="12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4" name="Group 13"/>
          <p:cNvGrpSpPr/>
          <p:nvPr/>
        </p:nvGrpSpPr>
        <p:grpSpPr>
          <a:xfrm>
            <a:off x="1475656" y="1700808"/>
            <a:ext cx="2361699" cy="4622014"/>
            <a:chOff x="1475656" y="1700808"/>
            <a:chExt cx="2361699" cy="4622014"/>
          </a:xfrm>
        </p:grpSpPr>
        <p:pic>
          <p:nvPicPr>
            <p:cNvPr id="8" name="Picture 7" descr="Image result for atmega 1284p"/>
            <p:cNvPicPr/>
            <p:nvPr/>
          </p:nvPicPr>
          <p:blipFill>
            <a:blip r:embed="rId2" cstate="print"/>
            <a:srcRect/>
            <a:stretch>
              <a:fillRect/>
            </a:stretch>
          </p:blipFill>
          <p:spPr bwMode="auto">
            <a:xfrm>
              <a:off x="1475656" y="170080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67744" y="3789040"/>
              <a:ext cx="818406" cy="531316"/>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95736" y="4437112"/>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267744" y="5445224"/>
              <a:ext cx="1152128" cy="877598"/>
            </a:xfrm>
            <a:prstGeom prst="rect">
              <a:avLst/>
            </a:prstGeom>
            <a:noFill/>
            <a:ln w="9525">
              <a:noFill/>
              <a:miter lim="800000"/>
              <a:headEnd/>
              <a:tailEnd/>
            </a:ln>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92500" lnSpcReduction="10000"/>
          </a:bodyPr>
          <a:lstStyle/>
          <a:p>
            <a:r>
              <a:rPr lang="en-GB" sz="2000" dirty="0" smtClean="0"/>
              <a:t>Most of the case will be made out of soft wood and plywood</a:t>
            </a:r>
          </a:p>
          <a:p>
            <a:r>
              <a:rPr lang="en-GB" sz="2000" dirty="0" smtClean="0"/>
              <a:t>The wood can be sourced from sustainable sources which are FSC approved</a:t>
            </a:r>
          </a:p>
          <a:p>
            <a:pPr lvl="1"/>
            <a:r>
              <a:rPr lang="en-GB" sz="1800" dirty="0" smtClean="0"/>
              <a:t>FSC means that the wood is sourced from sustainable locations where the trees are replanted and managed to prevent deforestation</a:t>
            </a:r>
          </a:p>
          <a:p>
            <a:r>
              <a:rPr lang="en-GB" sz="2000" dirty="0" smtClean="0"/>
              <a:t>Some parts of the case will be made of plastic which can cause issues due to recycling as they could not be widely recycled</a:t>
            </a:r>
          </a:p>
          <a:p>
            <a:r>
              <a:rPr lang="en-GB" sz="2000" dirty="0" smtClean="0"/>
              <a:t>The circuit does not contain any batteries which is good because they could damage the environment by being incorrectly disposed</a:t>
            </a:r>
          </a:p>
          <a:p>
            <a:r>
              <a:rPr lang="en-GB" sz="2000" dirty="0" smtClean="0"/>
              <a:t>The screws will be metal which is widely recyclable</a:t>
            </a:r>
          </a:p>
          <a:p>
            <a:r>
              <a:rPr lang="en-GB" sz="2000" dirty="0" smtClean="0"/>
              <a:t>The solder used will not be lead-based so it will not poison the environment when it is disposed</a:t>
            </a:r>
          </a:p>
          <a:p>
            <a:r>
              <a:rPr lang="en-GB" sz="2000" dirty="0" smtClean="0"/>
              <a:t>The copper on the PCB will be able to be reclaimed as it is worth quite a lot which helps the environment as it is a lot easier and requires a lot less energy than making new copper from copper ore which releases a lot more pollution</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Program Research</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a:t>
            </a:r>
            <a:endParaRPr lang="en-GB" dirty="0"/>
          </a:p>
        </p:txBody>
      </p:sp>
      <p:sp>
        <p:nvSpPr>
          <p:cNvPr id="3" name="Content Placeholder 2"/>
          <p:cNvSpPr>
            <a:spLocks noGrp="1"/>
          </p:cNvSpPr>
          <p:nvPr>
            <p:ph idx="1"/>
          </p:nvPr>
        </p:nvSpPr>
        <p:spPr/>
        <p:txBody>
          <a:bodyPr/>
          <a:lstStyle/>
          <a:p>
            <a:r>
              <a:rPr lang="en-GB" dirty="0" smtClean="0"/>
              <a:t>I found a library with example code for FHT which ran on the Arduino Bootloader</a:t>
            </a:r>
          </a:p>
          <a:p>
            <a:r>
              <a:rPr lang="en-GB" dirty="0" smtClean="0">
                <a:hlinkClick r:id="rId2"/>
              </a:rPr>
              <a:t>http://wiki.openmusiclabs.com/wiki/ArduinoFHT</a:t>
            </a:r>
            <a:endParaRPr lang="en-GB" dirty="0" smtClean="0"/>
          </a:p>
          <a:p>
            <a:r>
              <a:rPr lang="en-GB" dirty="0" smtClean="0"/>
              <a:t>It included example code for basic FHT which I incorporated into my master code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FastLED</a:t>
            </a:r>
            <a:endParaRPr lang="en-GB" dirty="0"/>
          </a:p>
        </p:txBody>
      </p:sp>
      <p:sp>
        <p:nvSpPr>
          <p:cNvPr id="3" name="Content Placeholder 2"/>
          <p:cNvSpPr>
            <a:spLocks noGrp="1"/>
          </p:cNvSpPr>
          <p:nvPr>
            <p:ph idx="1"/>
          </p:nvPr>
        </p:nvSpPr>
        <p:spPr/>
        <p:txBody>
          <a:bodyPr/>
          <a:lstStyle/>
          <a:p>
            <a:r>
              <a:rPr lang="en-GB" dirty="0" smtClean="0"/>
              <a:t>I found a library called </a:t>
            </a:r>
            <a:r>
              <a:rPr lang="en-GB" dirty="0" err="1" smtClean="0"/>
              <a:t>FastLED</a:t>
            </a:r>
            <a:r>
              <a:rPr lang="en-GB" dirty="0" smtClean="0"/>
              <a:t> which was a library that ran on the Arduino Bootloader which allowed the microcontroller to easily control LED panels like the WS2812B panels I have</a:t>
            </a:r>
          </a:p>
          <a:p>
            <a:r>
              <a:rPr lang="en-GB" dirty="0" smtClean="0">
                <a:hlinkClick r:id="rId2"/>
              </a:rPr>
              <a:t>http://fastled.io/</a:t>
            </a:r>
            <a:endParaRPr lang="en-GB" dirty="0" smtClean="0"/>
          </a:p>
          <a:p>
            <a:r>
              <a:rPr lang="en-GB" dirty="0" smtClean="0"/>
              <a:t>I used some example code to help me write the code to control the LED panels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 xmlns:a14="http://schemas.microsoft.com/office/drawing/2010/main"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 xmlns:p14="http://schemas.microsoft.com/office/powerpoint/2010/main"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666038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r>
              <a:rPr lang="en-GB" dirty="0" smtClean="0"/>
              <a:t>After a lot of research I determined it was too hard to read standard image files from and SD card. I created a program in python to allow images to be stored in a database on the SD card in an easy way for it to be easy to decode the images on the microcontroller</a:t>
            </a:r>
          </a:p>
          <a:p>
            <a:pPr>
              <a:buNone/>
            </a:pPr>
            <a:endParaRPr lang="en-GB" dirty="0" smtClean="0"/>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Reading files from an SD card</a:t>
            </a:r>
            <a:endParaRPr lang="en-GB" dirty="0"/>
          </a:p>
        </p:txBody>
      </p:sp>
      <p:sp>
        <p:nvSpPr>
          <p:cNvPr id="3" name="Content Placeholder 2"/>
          <p:cNvSpPr>
            <a:spLocks noGrp="1"/>
          </p:cNvSpPr>
          <p:nvPr>
            <p:ph idx="1"/>
          </p:nvPr>
        </p:nvSpPr>
        <p:spPr/>
        <p:txBody>
          <a:bodyPr/>
          <a:lstStyle/>
          <a:p>
            <a:r>
              <a:rPr lang="en-GB" dirty="0" smtClean="0"/>
              <a:t>To read files from an SD card the SDFat library allows standard fat – formatted SD cards to be accessed on the Arduino Bootloader</a:t>
            </a:r>
          </a:p>
          <a:p>
            <a:r>
              <a:rPr lang="en-GB" dirty="0" smtClean="0"/>
              <a:t>I used some example code to be able to decode the images from the SD card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Circuit Prototyping</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Controlling the LED panels</a:t>
            </a:r>
            <a:endParaRPr lang="en-GB" dirty="0"/>
          </a:p>
        </p:txBody>
      </p:sp>
      <p:sp>
        <p:nvSpPr>
          <p:cNvPr id="3" name="Content Placeholder 2"/>
          <p:cNvSpPr>
            <a:spLocks noGrp="1"/>
          </p:cNvSpPr>
          <p:nvPr>
            <p:ph idx="1"/>
          </p:nvPr>
        </p:nvSpPr>
        <p:spPr/>
        <p:txBody>
          <a:bodyPr/>
          <a:lstStyle/>
          <a:p>
            <a:r>
              <a:rPr lang="en-GB" dirty="0" smtClean="0"/>
              <a:t>The led panels I bought have the LEDS arranged in a vertical snake</a:t>
            </a:r>
          </a:p>
          <a:p>
            <a:r>
              <a:rPr lang="en-GB" dirty="0" smtClean="0"/>
              <a:t>I created some code to convert an XY coordinate into the ID of the pixel</a:t>
            </a:r>
          </a:p>
          <a:p>
            <a:r>
              <a:rPr lang="en-GB" dirty="0" smtClean="0"/>
              <a:t>Diagram</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aphicFrame>
        <p:nvGraphicFramePr>
          <p:cNvPr id="6" name="Table 5"/>
          <p:cNvGraphicFramePr>
            <a:graphicFrameLocks noGrp="1"/>
          </p:cNvGraphicFramePr>
          <p:nvPr/>
        </p:nvGraphicFramePr>
        <p:xfrm>
          <a:off x="2123728" y="4293096"/>
          <a:ext cx="6096000" cy="1680880"/>
        </p:xfrm>
        <a:graphic>
          <a:graphicData uri="http://schemas.openxmlformats.org/drawingml/2006/table">
            <a:tbl>
              <a:tblPr/>
              <a:tblGrid>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tblGrid>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dirty="0">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 Code</a:t>
            </a:r>
            <a:endParaRPr lang="en-GB" dirty="0"/>
          </a:p>
        </p:txBody>
      </p:sp>
      <p:sp>
        <p:nvSpPr>
          <p:cNvPr id="3" name="Content Placeholder 2"/>
          <p:cNvSpPr>
            <a:spLocks noGrp="1"/>
          </p:cNvSpPr>
          <p:nvPr>
            <p:ph idx="1"/>
          </p:nvPr>
        </p:nvSpPr>
        <p:spPr/>
        <p:txBody>
          <a:bodyPr>
            <a:normAutofit fontScale="40000" lnSpcReduction="20000"/>
          </a:bodyPr>
          <a:lstStyle/>
          <a:p>
            <a:pPr>
              <a:buNone/>
            </a:pPr>
            <a:r>
              <a:rPr lang="en-GB" dirty="0" err="1" smtClean="0"/>
              <a:t>int</a:t>
            </a:r>
            <a:r>
              <a:rPr lang="en-GB" dirty="0" smtClean="0"/>
              <a:t> </a:t>
            </a:r>
            <a:r>
              <a:rPr lang="en-GB" dirty="0" err="1" smtClean="0"/>
              <a:t>PosToIndex</a:t>
            </a:r>
            <a:r>
              <a:rPr lang="en-GB" dirty="0" smtClean="0"/>
              <a:t>(</a:t>
            </a:r>
            <a:r>
              <a:rPr lang="en-GB" dirty="0" err="1" smtClean="0"/>
              <a:t>int</a:t>
            </a:r>
            <a:r>
              <a:rPr lang="en-GB" dirty="0" smtClean="0"/>
              <a:t> </a:t>
            </a:r>
            <a:r>
              <a:rPr lang="en-GB" dirty="0" err="1" smtClean="0"/>
              <a:t>POS_x</a:t>
            </a:r>
            <a:r>
              <a:rPr lang="en-GB" dirty="0" smtClean="0"/>
              <a:t>, </a:t>
            </a:r>
            <a:r>
              <a:rPr lang="en-GB" dirty="0" err="1" smtClean="0"/>
              <a:t>int</a:t>
            </a:r>
            <a:r>
              <a:rPr lang="en-GB" dirty="0" smtClean="0"/>
              <a:t> </a:t>
            </a:r>
            <a:r>
              <a:rPr lang="en-GB" dirty="0" err="1" smtClean="0"/>
              <a:t>POS_y</a:t>
            </a:r>
            <a:r>
              <a:rPr lang="en-GB" dirty="0" smtClean="0"/>
              <a:t>){</a:t>
            </a:r>
          </a:p>
          <a:p>
            <a:pPr>
              <a:buNone/>
            </a:pPr>
            <a:r>
              <a:rPr lang="en-GB" dirty="0" smtClean="0"/>
              <a:t>  </a:t>
            </a:r>
            <a:r>
              <a:rPr lang="en-GB" dirty="0" err="1" smtClean="0"/>
              <a:t>int</a:t>
            </a:r>
            <a:r>
              <a:rPr lang="en-GB" dirty="0" smtClean="0"/>
              <a:t> </a:t>
            </a:r>
            <a:r>
              <a:rPr lang="en-GB" dirty="0" err="1" smtClean="0"/>
              <a:t>PIndex</a:t>
            </a:r>
            <a:r>
              <a:rPr lang="en-GB" dirty="0" smtClean="0"/>
              <a:t> = 0;</a:t>
            </a:r>
          </a:p>
          <a:p>
            <a:pPr>
              <a:buNone/>
            </a:pPr>
            <a:r>
              <a:rPr lang="en-GB" dirty="0" smtClean="0"/>
              <a:t>  </a:t>
            </a:r>
            <a:r>
              <a:rPr lang="en-GB" dirty="0" err="1" smtClean="0"/>
              <a:t>bool</a:t>
            </a:r>
            <a:r>
              <a:rPr lang="en-GB" dirty="0" smtClean="0"/>
              <a:t> </a:t>
            </a:r>
            <a:r>
              <a:rPr lang="en-GB" dirty="0" err="1" smtClean="0"/>
              <a:t>isupperpanel</a:t>
            </a:r>
            <a:r>
              <a:rPr lang="en-GB" dirty="0" smtClean="0"/>
              <a:t> = </a:t>
            </a:r>
            <a:r>
              <a:rPr lang="en-GB" dirty="0" err="1" smtClean="0"/>
              <a:t>POS_y</a:t>
            </a:r>
            <a:r>
              <a:rPr lang="en-GB" dirty="0" smtClean="0"/>
              <a:t> &gt; 7;</a:t>
            </a:r>
          </a:p>
          <a:p>
            <a:pPr>
              <a:buNone/>
            </a:pPr>
            <a:r>
              <a:rPr lang="en-GB" dirty="0" smtClean="0"/>
              <a:t>  if (</a:t>
            </a:r>
            <a:r>
              <a:rPr lang="en-GB" dirty="0" err="1" smtClean="0"/>
              <a:t>POS_x</a:t>
            </a:r>
            <a:r>
              <a:rPr lang="en-GB" dirty="0" smtClean="0"/>
              <a:t> % 2 == 0){</a:t>
            </a:r>
          </a:p>
          <a:p>
            <a:pPr>
              <a:buNone/>
            </a:pPr>
            <a:r>
              <a:rPr lang="en-GB" dirty="0" smtClean="0"/>
              <a:t>    if (</a:t>
            </a:r>
            <a:r>
              <a:rPr lang="en-GB" dirty="0" err="1" smtClean="0"/>
              <a:t>isupperpanel</a:t>
            </a:r>
            <a:r>
              <a:rPr lang="en-GB" dirty="0" smtClean="0"/>
              <a:t>) {</a:t>
            </a:r>
          </a:p>
          <a:p>
            <a:pPr>
              <a:buNone/>
            </a:pPr>
            <a:r>
              <a:rPr lang="en-GB" dirty="0" smtClean="0"/>
              <a:t>      </a:t>
            </a:r>
            <a:r>
              <a:rPr lang="en-GB" dirty="0" err="1" smtClean="0"/>
              <a:t>PIndex</a:t>
            </a:r>
            <a:r>
              <a:rPr lang="en-GB" dirty="0" smtClean="0"/>
              <a:t> = 23 - </a:t>
            </a:r>
            <a:r>
              <a:rPr lang="en-GB" dirty="0" err="1" smtClean="0"/>
              <a:t>POS_y</a:t>
            </a:r>
            <a:r>
              <a:rPr lang="en-GB" dirty="0" smtClean="0"/>
              <a:t>;</a:t>
            </a:r>
          </a:p>
          <a:p>
            <a:pPr>
              <a:buNone/>
            </a:pPr>
            <a:r>
              <a:rPr lang="en-GB" dirty="0" smtClean="0"/>
              <a:t>    }</a:t>
            </a:r>
          </a:p>
          <a:p>
            <a:pPr>
              <a:buNone/>
            </a:pPr>
            <a:r>
              <a:rPr lang="en-GB" dirty="0" smtClean="0"/>
              <a:t>    else {</a:t>
            </a:r>
          </a:p>
          <a:p>
            <a:pPr>
              <a:buNone/>
            </a:pPr>
            <a:r>
              <a:rPr lang="en-GB" dirty="0" smtClean="0"/>
              <a:t>      </a:t>
            </a:r>
            <a:r>
              <a:rPr lang="en-GB" dirty="0" err="1" smtClean="0"/>
              <a:t>PIndex</a:t>
            </a:r>
            <a:r>
              <a:rPr lang="en-GB" dirty="0" smtClean="0"/>
              <a:t> = 7 - </a:t>
            </a:r>
            <a:r>
              <a:rPr lang="en-GB" dirty="0" err="1" smtClean="0"/>
              <a:t>POS_y</a:t>
            </a:r>
            <a:r>
              <a:rPr lang="en-GB" dirty="0" smtClean="0"/>
              <a:t>;</a:t>
            </a:r>
          </a:p>
          <a:p>
            <a:pPr>
              <a:buNone/>
            </a:pPr>
            <a:r>
              <a:rPr lang="en-GB" dirty="0" smtClean="0"/>
              <a:t>    }</a:t>
            </a:r>
          </a:p>
          <a:p>
            <a:pPr>
              <a:buNone/>
            </a:pPr>
            <a:r>
              <a:rPr lang="en-GB" dirty="0" smtClean="0"/>
              <a:t>  }</a:t>
            </a:r>
          </a:p>
          <a:p>
            <a:pPr>
              <a:buNone/>
            </a:pPr>
            <a:r>
              <a:rPr lang="en-GB" dirty="0" smtClean="0"/>
              <a:t>  else {</a:t>
            </a:r>
          </a:p>
          <a:p>
            <a:pPr>
              <a:buNone/>
            </a:pPr>
            <a:r>
              <a:rPr lang="en-GB" dirty="0" smtClean="0"/>
              <a:t>    </a:t>
            </a:r>
            <a:r>
              <a:rPr lang="en-GB" dirty="0" err="1" smtClean="0"/>
              <a:t>PIndex</a:t>
            </a:r>
            <a:r>
              <a:rPr lang="en-GB" dirty="0" smtClean="0"/>
              <a:t> = </a:t>
            </a:r>
            <a:r>
              <a:rPr lang="en-GB" dirty="0" err="1" smtClean="0"/>
              <a:t>POS_y</a:t>
            </a:r>
            <a:r>
              <a:rPr lang="en-GB" dirty="0" smtClean="0"/>
              <a:t>;</a:t>
            </a:r>
          </a:p>
          <a:p>
            <a:pPr>
              <a:buNone/>
            </a:pPr>
            <a:r>
              <a:rPr lang="en-GB" dirty="0" smtClean="0"/>
              <a:t>  }</a:t>
            </a:r>
          </a:p>
          <a:p>
            <a:pPr>
              <a:buNone/>
            </a:pPr>
            <a:r>
              <a:rPr lang="en-GB" dirty="0" smtClean="0"/>
              <a:t>  </a:t>
            </a:r>
            <a:r>
              <a:rPr lang="en-GB" dirty="0" err="1" smtClean="0"/>
              <a:t>PIndex</a:t>
            </a:r>
            <a:r>
              <a:rPr lang="en-GB" dirty="0" smtClean="0"/>
              <a:t> += 8*(31-POS_x);</a:t>
            </a:r>
          </a:p>
          <a:p>
            <a:pPr>
              <a:buNone/>
            </a:pPr>
            <a:r>
              <a:rPr lang="en-GB" dirty="0" smtClean="0"/>
              <a:t>  if (</a:t>
            </a:r>
            <a:r>
              <a:rPr lang="en-GB" dirty="0" err="1" smtClean="0"/>
              <a:t>isupperpanel</a:t>
            </a:r>
            <a:r>
              <a:rPr lang="en-GB" dirty="0" smtClean="0"/>
              <a:t>) {</a:t>
            </a:r>
          </a:p>
          <a:p>
            <a:pPr>
              <a:buNone/>
            </a:pPr>
            <a:r>
              <a:rPr lang="en-GB" dirty="0" smtClean="0"/>
              <a:t>    </a:t>
            </a:r>
            <a:r>
              <a:rPr lang="en-GB" dirty="0" err="1" smtClean="0"/>
              <a:t>PIndex</a:t>
            </a:r>
            <a:r>
              <a:rPr lang="en-GB" dirty="0" smtClean="0"/>
              <a:t> += 248;</a:t>
            </a:r>
          </a:p>
          <a:p>
            <a:pPr>
              <a:buNone/>
            </a:pPr>
            <a:r>
              <a:rPr lang="en-GB" dirty="0" smtClean="0"/>
              <a:t>  }</a:t>
            </a:r>
          </a:p>
          <a:p>
            <a:pPr>
              <a:buNone/>
            </a:pPr>
            <a:r>
              <a:rPr lang="en-GB" dirty="0" smtClean="0"/>
              <a:t>  return </a:t>
            </a:r>
            <a:r>
              <a:rPr lang="en-GB" dirty="0" err="1" smtClean="0"/>
              <a:t>PIndex</a:t>
            </a:r>
            <a:r>
              <a:rPr lang="en-GB" dirty="0" smtClean="0"/>
              <a:t>;</a:t>
            </a:r>
          </a:p>
          <a:p>
            <a:pPr>
              <a:buNone/>
            </a:pP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5- Circuit Design\Pictures\20171003_100548.jpg"/>
          <p:cNvPicPr>
            <a:picLocks noGrp="1" noChangeAspect="1" noChangeArrowheads="1"/>
          </p:cNvPicPr>
          <p:nvPr>
            <p:ph idx="1"/>
          </p:nvPr>
        </p:nvPicPr>
        <p:blipFill>
          <a:blip r:embed="rId2" cstate="print"/>
          <a:srcRect/>
          <a:stretch>
            <a:fillRect/>
          </a:stretch>
        </p:blipFill>
        <p:spPr bwMode="auto">
          <a:xfrm>
            <a:off x="1435100" y="1738908"/>
            <a:ext cx="7499350" cy="4218384"/>
          </a:xfrm>
          <a:prstGeom prst="rect">
            <a:avLst/>
          </a:prstGeom>
          <a:noFill/>
        </p:spPr>
      </p:pic>
      <p:sp>
        <p:nvSpPr>
          <p:cNvPr id="6" name="TextBox 5"/>
          <p:cNvSpPr txBox="1"/>
          <p:nvPr/>
        </p:nvSpPr>
        <p:spPr>
          <a:xfrm>
            <a:off x="5652120" y="1052736"/>
            <a:ext cx="1665521" cy="369332"/>
          </a:xfrm>
          <a:prstGeom prst="rect">
            <a:avLst/>
          </a:prstGeom>
          <a:noFill/>
        </p:spPr>
        <p:txBody>
          <a:bodyPr wrap="none" rtlCol="0">
            <a:spAutoFit/>
          </a:bodyPr>
          <a:lstStyle/>
          <a:p>
            <a:r>
              <a:rPr lang="en-GB" dirty="0" smtClean="0"/>
              <a:t>Microcontroller</a:t>
            </a:r>
            <a:endParaRPr lang="en-GB" dirty="0"/>
          </a:p>
        </p:txBody>
      </p:sp>
      <p:sp>
        <p:nvSpPr>
          <p:cNvPr id="7" name="TextBox 6"/>
          <p:cNvSpPr txBox="1"/>
          <p:nvPr/>
        </p:nvSpPr>
        <p:spPr>
          <a:xfrm>
            <a:off x="2195736" y="1340768"/>
            <a:ext cx="1358705" cy="369332"/>
          </a:xfrm>
          <a:prstGeom prst="rect">
            <a:avLst/>
          </a:prstGeom>
          <a:noFill/>
        </p:spPr>
        <p:txBody>
          <a:bodyPr wrap="none" rtlCol="0">
            <a:spAutoFit/>
          </a:bodyPr>
          <a:lstStyle/>
          <a:p>
            <a:r>
              <a:rPr lang="en-GB" dirty="0" smtClean="0"/>
              <a:t>Programmer</a:t>
            </a:r>
            <a:endParaRPr lang="en-GB" dirty="0"/>
          </a:p>
        </p:txBody>
      </p:sp>
      <p:sp>
        <p:nvSpPr>
          <p:cNvPr id="8" name="TextBox 7"/>
          <p:cNvSpPr txBox="1"/>
          <p:nvPr/>
        </p:nvSpPr>
        <p:spPr>
          <a:xfrm>
            <a:off x="1475656" y="6165304"/>
            <a:ext cx="2317109" cy="369332"/>
          </a:xfrm>
          <a:prstGeom prst="rect">
            <a:avLst/>
          </a:prstGeom>
          <a:noFill/>
        </p:spPr>
        <p:txBody>
          <a:bodyPr wrap="none" rtlCol="0">
            <a:spAutoFit/>
          </a:bodyPr>
          <a:lstStyle/>
          <a:p>
            <a:r>
              <a:rPr lang="en-GB" dirty="0" smtClean="0"/>
              <a:t>External Clock Crystal</a:t>
            </a:r>
            <a:endParaRPr lang="en-GB" dirty="0"/>
          </a:p>
        </p:txBody>
      </p:sp>
      <p:sp>
        <p:nvSpPr>
          <p:cNvPr id="9" name="TextBox 8"/>
          <p:cNvSpPr txBox="1"/>
          <p:nvPr/>
        </p:nvSpPr>
        <p:spPr>
          <a:xfrm>
            <a:off x="4355976" y="6093296"/>
            <a:ext cx="1415772" cy="369332"/>
          </a:xfrm>
          <a:prstGeom prst="rect">
            <a:avLst/>
          </a:prstGeom>
          <a:noFill/>
        </p:spPr>
        <p:txBody>
          <a:bodyPr wrap="none" rtlCol="0">
            <a:spAutoFit/>
          </a:bodyPr>
          <a:lstStyle/>
          <a:p>
            <a:r>
              <a:rPr lang="en-GB" dirty="0" smtClean="0"/>
              <a:t>Reset Button</a:t>
            </a:r>
          </a:p>
        </p:txBody>
      </p:sp>
      <p:cxnSp>
        <p:nvCxnSpPr>
          <p:cNvPr id="11" name="Straight Arrow Connector 10"/>
          <p:cNvCxnSpPr/>
          <p:nvPr/>
        </p:nvCxnSpPr>
        <p:spPr>
          <a:xfrm flipV="1">
            <a:off x="2915816" y="4437112"/>
            <a:ext cx="1440160" cy="17281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1880" y="4509120"/>
            <a:ext cx="1152128" cy="15841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flipH="1">
            <a:off x="5508104" y="1422068"/>
            <a:ext cx="976777" cy="3303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275856" y="1628800"/>
            <a:ext cx="720080"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determined that the LEDs were too bright just on their own </a:t>
            </a:r>
          </a:p>
          <a:p>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2949" name="Picture 5" descr="C:\Users\Owner\Desktop\School Documents\School work\STRIPEZ\Electronic Project\5- Circuit Design\Pictures\20171003_100605.jpg"/>
          <p:cNvPicPr>
            <a:picLocks noChangeAspect="1" noChangeArrowheads="1"/>
          </p:cNvPicPr>
          <p:nvPr/>
        </p:nvPicPr>
        <p:blipFill>
          <a:blip r:embed="rId2" cstate="print"/>
          <a:srcRect/>
          <a:stretch>
            <a:fillRect/>
          </a:stretch>
        </p:blipFill>
        <p:spPr bwMode="auto">
          <a:xfrm>
            <a:off x="1691680" y="2132856"/>
            <a:ext cx="6814904" cy="3833384"/>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3970" name="Picture 2" descr="C:\Users\Owner\Desktop\School Documents\School work\STRIPEZ\Electronic Project\5- Circuit Design\Pictures\IMG_9021.JPG"/>
          <p:cNvPicPr>
            <a:picLocks noChangeAspect="1" noChangeArrowheads="1"/>
          </p:cNvPicPr>
          <p:nvPr/>
        </p:nvPicPr>
        <p:blipFill>
          <a:blip r:embed="rId2" cstate="print"/>
          <a:srcRect/>
          <a:stretch>
            <a:fillRect/>
          </a:stretch>
        </p:blipFill>
        <p:spPr bwMode="auto">
          <a:xfrm>
            <a:off x="2123728" y="2132856"/>
            <a:ext cx="5877272" cy="3918181"/>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Initial Light Test: Code for Setting Each LED</a:t>
            </a:r>
            <a:endParaRPr lang="en-GB"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setLED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float </a:t>
            </a:r>
            <a:r>
              <a:rPr lang="en-GB" sz="2000" dirty="0" err="1" smtClean="0"/>
              <a:t>LED_r</a:t>
            </a:r>
            <a:r>
              <a:rPr lang="en-GB" sz="2000" dirty="0" smtClean="0"/>
              <a:t>, float </a:t>
            </a:r>
            <a:r>
              <a:rPr lang="en-GB" sz="2000" dirty="0" err="1" smtClean="0"/>
              <a:t>LED_g</a:t>
            </a:r>
            <a:r>
              <a:rPr lang="en-GB" sz="2000" dirty="0" smtClean="0"/>
              <a:t>, float </a:t>
            </a:r>
            <a:r>
              <a:rPr lang="en-GB" sz="2000" dirty="0" err="1" smtClean="0"/>
              <a:t>LED_b</a:t>
            </a:r>
            <a:r>
              <a:rPr lang="en-GB" sz="2000" dirty="0" smtClean="0"/>
              <a:t>){</a:t>
            </a:r>
          </a:p>
          <a:p>
            <a:pPr>
              <a:buNone/>
            </a:pPr>
            <a:r>
              <a:rPr lang="en-GB" sz="2000" dirty="0" smtClean="0"/>
              <a:t>  </a:t>
            </a:r>
            <a:r>
              <a:rPr lang="en-GB" sz="2000" dirty="0" err="1" smtClean="0"/>
              <a:t>leds</a:t>
            </a:r>
            <a:r>
              <a:rPr lang="en-GB" sz="2000" dirty="0" smtClean="0"/>
              <a:t>[</a:t>
            </a:r>
            <a:r>
              <a:rPr lang="en-GB" sz="2000" dirty="0" err="1" smtClean="0"/>
              <a:t>PosToIndex</a:t>
            </a:r>
            <a:r>
              <a:rPr lang="en-GB" sz="2000" dirty="0" smtClean="0"/>
              <a:t>(</a:t>
            </a:r>
            <a:r>
              <a:rPr lang="en-GB" sz="2000" dirty="0" err="1" smtClean="0"/>
              <a:t>LED_x,LED_y</a:t>
            </a:r>
            <a:r>
              <a:rPr lang="en-GB" sz="2000" dirty="0" smtClean="0"/>
              <a:t>)].</a:t>
            </a:r>
            <a:r>
              <a:rPr lang="en-GB" sz="2000" dirty="0" err="1" smtClean="0"/>
              <a:t>setRGB</a:t>
            </a:r>
            <a:r>
              <a:rPr lang="en-GB" sz="2000" dirty="0" smtClean="0"/>
              <a:t>( float(</a:t>
            </a:r>
            <a:r>
              <a:rPr lang="en-GB" sz="2000" dirty="0" err="1" smtClean="0"/>
              <a:t>LED_r</a:t>
            </a:r>
            <a:r>
              <a:rPr lang="en-GB" sz="2000" dirty="0" smtClean="0"/>
              <a:t>) * (</a:t>
            </a:r>
            <a:r>
              <a:rPr lang="en-GB" sz="2000" dirty="0" err="1" smtClean="0"/>
              <a:t>brightness_scale</a:t>
            </a:r>
            <a:r>
              <a:rPr lang="en-GB" sz="2000" dirty="0" smtClean="0"/>
              <a:t>/100), float(</a:t>
            </a:r>
            <a:r>
              <a:rPr lang="en-GB" sz="2000" dirty="0" err="1" smtClean="0"/>
              <a:t>LED_g</a:t>
            </a:r>
            <a:r>
              <a:rPr lang="en-GB" sz="2000" dirty="0" smtClean="0"/>
              <a:t>) * (</a:t>
            </a:r>
            <a:r>
              <a:rPr lang="en-GB" sz="2000" dirty="0" err="1" smtClean="0"/>
              <a:t>brightness_scale</a:t>
            </a:r>
            <a:r>
              <a:rPr lang="en-GB" sz="2000" dirty="0" smtClean="0"/>
              <a:t>/100), float(</a:t>
            </a:r>
            <a:r>
              <a:rPr lang="en-GB" sz="2000" dirty="0" err="1" smtClean="0"/>
              <a:t>LED_b</a:t>
            </a:r>
            <a:r>
              <a:rPr lang="en-GB" sz="2000" dirty="0" smtClean="0"/>
              <a:t>) * (</a:t>
            </a:r>
            <a:r>
              <a:rPr lang="en-GB" sz="2000" dirty="0" err="1" smtClean="0"/>
              <a:t>brightness_scale</a:t>
            </a:r>
            <a:r>
              <a:rPr lang="en-GB" sz="2000" dirty="0" smtClean="0"/>
              <a:t>/100));</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4994" name="Picture 2" descr="C:\Users\Owner\Desktop\School Documents\School work\STRIPEZ\Electronic Project\5- Circuit Design\Pictures\IMG_9020.JPG"/>
          <p:cNvPicPr>
            <a:picLocks noChangeAspect="1" noChangeArrowheads="1"/>
          </p:cNvPicPr>
          <p:nvPr/>
        </p:nvPicPr>
        <p:blipFill>
          <a:blip r:embed="rId2" cstate="print"/>
          <a:srcRect/>
          <a:stretch>
            <a:fillRect/>
          </a:stretch>
        </p:blipFill>
        <p:spPr bwMode="auto">
          <a:xfrm>
            <a:off x="2339752" y="2348880"/>
            <a:ext cx="5489848" cy="3659899"/>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3713</TotalTime>
  <Words>8392</Words>
  <Application>Microsoft Office PowerPoint</Application>
  <PresentationFormat>On-screen Show (4:3)</PresentationFormat>
  <Paragraphs>1411</Paragraphs>
  <Slides>108</Slides>
  <Notes>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108</vt:i4>
      </vt:variant>
    </vt:vector>
  </HeadingPairs>
  <TitlesOfParts>
    <vt:vector size="111" baseType="lpstr">
      <vt:lpstr>Solstice</vt:lpstr>
      <vt:lpstr>Acrobat Document</vt:lpstr>
      <vt:lpstr>Adobe 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V37</vt:lpstr>
      <vt:lpstr>V38</vt:lpstr>
      <vt:lpstr>V38</vt:lpstr>
      <vt:lpstr>Individual Casing Parts</vt:lpstr>
      <vt:lpstr>10mm  MDF </vt:lpstr>
      <vt:lpstr>Top and Bottom Pieces (2x)</vt:lpstr>
      <vt:lpstr>Left Side Piece (1x)</vt:lpstr>
      <vt:lpstr>Right Side Piece (1x)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Measuring the audio spectrum</vt:lpstr>
      <vt:lpstr>Systems Analysis</vt:lpstr>
      <vt:lpstr>Inputs</vt:lpstr>
      <vt:lpstr>Audio Inputs</vt:lpstr>
      <vt:lpstr>Processing</vt:lpstr>
      <vt:lpstr>Outputs</vt:lpstr>
      <vt:lpstr>Storage for patterns</vt:lpstr>
      <vt:lpstr>Possible Circuits</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Audio Input Switching Circuit</vt:lpstr>
      <vt:lpstr>Possible components</vt:lpstr>
      <vt:lpstr>Possible Components</vt:lpstr>
      <vt:lpstr>Social, Moral            and        Environmental Issues</vt:lpstr>
      <vt:lpstr>Social and Moral Issues</vt:lpstr>
      <vt:lpstr>Environmental Issues</vt:lpstr>
      <vt:lpstr>Program Research</vt:lpstr>
      <vt:lpstr>FHT</vt:lpstr>
      <vt:lpstr>FastLED</vt:lpstr>
      <vt:lpstr>Reading Image files from an SD card</vt:lpstr>
      <vt:lpstr>Reading files from an SD card</vt:lpstr>
      <vt:lpstr>Circuit Prototyping</vt:lpstr>
      <vt:lpstr>Controlling the LED panels</vt:lpstr>
      <vt:lpstr>Controlling the LED panels: Code</vt:lpstr>
      <vt:lpstr>Basic Circuit</vt:lpstr>
      <vt:lpstr>Initial Light Test</vt:lpstr>
      <vt:lpstr>Initial Light Test</vt:lpstr>
      <vt:lpstr>Initial Light Test: Code for Setting Each LED</vt:lpstr>
      <vt:lpstr>Initial Light Test</vt:lpstr>
      <vt:lpstr>Initial Light Test: Code for looping through LEDs</vt:lpstr>
      <vt:lpstr>FHT Test</vt:lpstr>
      <vt:lpstr>FHT Test: Code for changing LED to target image</vt:lpstr>
      <vt:lpstr>FHT Test: Code for drawing a bar</vt:lpstr>
      <vt:lpstr>FHT Test: Code for calculating FHT</vt:lpstr>
      <vt:lpstr>Using an SD card to change the default target image</vt:lpstr>
      <vt:lpstr>Using an SD card to change the default target image</vt:lpstr>
      <vt:lpstr>Using an SD card to change the default target image: Code to decode the image files: Other functions</vt:lpstr>
      <vt:lpstr>Using an SD card to change the default target image: Code to decode the image files</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218</cp:revision>
  <dcterms:created xsi:type="dcterms:W3CDTF">2017-03-15T14:55:26Z</dcterms:created>
  <dcterms:modified xsi:type="dcterms:W3CDTF">2017-10-30T08:21:44Z</dcterms:modified>
</cp:coreProperties>
</file>